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39" r:id="rId5"/>
    <p:sldId id="303" r:id="rId6"/>
    <p:sldId id="340" r:id="rId7"/>
    <p:sldId id="341" r:id="rId8"/>
    <p:sldId id="342" r:id="rId9"/>
    <p:sldId id="343" r:id="rId10"/>
    <p:sldId id="344" r:id="rId11"/>
    <p:sldId id="345" r:id="rId12"/>
    <p:sldId id="347" r:id="rId13"/>
    <p:sldId id="346" r:id="rId14"/>
    <p:sldId id="348" r:id="rId15"/>
    <p:sldId id="349" r:id="rId16"/>
    <p:sldId id="350" r:id="rId17"/>
    <p:sldId id="333" r:id="rId18"/>
  </p:sldIdLst>
  <p:sldSz cx="9144000" cy="5143500" type="screen16x9"/>
  <p:notesSz cx="6797675" cy="99282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rgbClr val="666369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rgbClr val="666369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rgbClr val="666369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rgbClr val="666369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rgbClr val="666369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sz="1000" kern="1200">
        <a:solidFill>
          <a:srgbClr val="666369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sz="1000" kern="1200">
        <a:solidFill>
          <a:srgbClr val="666369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sz="1000" kern="1200">
        <a:solidFill>
          <a:srgbClr val="666369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sz="1000" kern="1200">
        <a:solidFill>
          <a:srgbClr val="666369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368" userDrawn="1">
          <p15:clr>
            <a:srgbClr val="A4A3A4"/>
          </p15:clr>
        </p15:guide>
        <p15:guide id="2" pos="2925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pos="5425" userDrawn="1">
          <p15:clr>
            <a:srgbClr val="A4A3A4"/>
          </p15:clr>
        </p15:guide>
        <p15:guide id="5" pos="5012" userDrawn="1">
          <p15:clr>
            <a:srgbClr val="A4A3A4"/>
          </p15:clr>
        </p15:guide>
        <p15:guide id="6" orient="horz" pos="2845" userDrawn="1">
          <p15:clr>
            <a:srgbClr val="A4A3A4"/>
          </p15:clr>
        </p15:guide>
        <p15:guide id="7" orient="horz" pos="586" userDrawn="1">
          <p15:clr>
            <a:srgbClr val="A4A3A4"/>
          </p15:clr>
        </p15:guide>
        <p15:guide id="8" orient="horz" pos="758" userDrawn="1">
          <p15:clr>
            <a:srgbClr val="A4A3A4"/>
          </p15:clr>
        </p15:guide>
        <p15:guide id="9" pos="2250" userDrawn="1">
          <p15:clr>
            <a:srgbClr val="A4A3A4"/>
          </p15:clr>
        </p15:guide>
        <p15:guide id="10" pos="2154" userDrawn="1">
          <p15:clr>
            <a:srgbClr val="A4A3A4"/>
          </p15:clr>
        </p15:guide>
        <p15:guide id="11" pos="2826" userDrawn="1">
          <p15:clr>
            <a:srgbClr val="A4A3A4"/>
          </p15:clr>
        </p15:guide>
        <p15:guide id="12" orient="horz" pos="30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7D2B"/>
    <a:srgbClr val="F3D6BC"/>
    <a:srgbClr val="E5AE7C"/>
    <a:srgbClr val="D7843F"/>
    <a:srgbClr val="BEBEBE"/>
    <a:srgbClr val="7C8388"/>
    <a:srgbClr val="FFFFFF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B6987-9D16-4DD9-9DB5-BF1ECE67FDA0}" v="937" dt="2024-07-08T15:39:25.971"/>
    <p1510:client id="{0C157F6F-BEC1-4D6D-B901-50F1C2F9A5A7}" vWet="4" dt="2024-07-08T14:32:56.597"/>
  </p1510:revLst>
</p1510:revInfo>
</file>

<file path=ppt/tableStyles.xml><?xml version="1.0" encoding="utf-8"?>
<a:tblStyleLst xmlns:a="http://schemas.openxmlformats.org/drawingml/2006/main" def="{3B4B98B0-60AC-42C2-AFA5-B58CD77FA1E5}"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68"/>
        <p:guide pos="2925"/>
        <p:guide pos="340"/>
        <p:guide pos="5425"/>
        <p:guide pos="5012"/>
        <p:guide orient="horz" pos="2845"/>
        <p:guide orient="horz" pos="586"/>
        <p:guide orient="horz" pos="758"/>
        <p:guide pos="2250"/>
        <p:guide pos="2154"/>
        <p:guide pos="2826"/>
        <p:guide orient="horz" pos="3033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indler Alexander" userId="22ab780b-88d1-45df-9578-55b348b0255a" providerId="ADAL" clId="{07EB6987-9D16-4DD9-9DB5-BF1ECE67FDA0}"/>
    <pc:docChg chg="undo custSel modSld">
      <pc:chgData name="Schindler Alexander" userId="22ab780b-88d1-45df-9578-55b348b0255a" providerId="ADAL" clId="{07EB6987-9D16-4DD9-9DB5-BF1ECE67FDA0}" dt="2024-07-08T15:39:25.971" v="304" actId="404"/>
      <pc:docMkLst>
        <pc:docMk/>
      </pc:docMkLst>
      <pc:sldChg chg="modSp mod">
        <pc:chgData name="Schindler Alexander" userId="22ab780b-88d1-45df-9578-55b348b0255a" providerId="ADAL" clId="{07EB6987-9D16-4DD9-9DB5-BF1ECE67FDA0}" dt="2024-07-08T15:28:52.845" v="211" actId="20577"/>
        <pc:sldMkLst>
          <pc:docMk/>
          <pc:sldMk cId="346426781" sldId="333"/>
        </pc:sldMkLst>
        <pc:spChg chg="mod">
          <ac:chgData name="Schindler Alexander" userId="22ab780b-88d1-45df-9578-55b348b0255a" providerId="ADAL" clId="{07EB6987-9D16-4DD9-9DB5-BF1ECE67FDA0}" dt="2024-07-08T15:28:52.845" v="211" actId="20577"/>
          <ac:spMkLst>
            <pc:docMk/>
            <pc:sldMk cId="346426781" sldId="333"/>
            <ac:spMk id="4" creationId="{00000000-0000-0000-0000-000000000000}"/>
          </ac:spMkLst>
        </pc:spChg>
      </pc:sldChg>
      <pc:sldChg chg="modSp mod">
        <pc:chgData name="Schindler Alexander" userId="22ab780b-88d1-45df-9578-55b348b0255a" providerId="ADAL" clId="{07EB6987-9D16-4DD9-9DB5-BF1ECE67FDA0}" dt="2024-07-08T15:39:25.971" v="304" actId="404"/>
        <pc:sldMkLst>
          <pc:docMk/>
          <pc:sldMk cId="1765852561" sldId="339"/>
        </pc:sldMkLst>
        <pc:spChg chg="mod">
          <ac:chgData name="Schindler Alexander" userId="22ab780b-88d1-45df-9578-55b348b0255a" providerId="ADAL" clId="{07EB6987-9D16-4DD9-9DB5-BF1ECE67FDA0}" dt="2024-07-08T15:39:25.971" v="304" actId="404"/>
          <ac:spMkLst>
            <pc:docMk/>
            <pc:sldMk cId="1765852561" sldId="339"/>
            <ac:spMk id="12291" creationId="{00000000-0000-0000-0000-000000000000}"/>
          </ac:spMkLst>
        </pc:spChg>
      </pc:sldChg>
      <pc:sldChg chg="modSp mod">
        <pc:chgData name="Schindler Alexander" userId="22ab780b-88d1-45df-9578-55b348b0255a" providerId="ADAL" clId="{07EB6987-9D16-4DD9-9DB5-BF1ECE67FDA0}" dt="2024-07-08T15:05:23.021" v="18" actId="13926"/>
        <pc:sldMkLst>
          <pc:docMk/>
          <pc:sldMk cId="3963557965" sldId="346"/>
        </pc:sldMkLst>
        <pc:spChg chg="mod">
          <ac:chgData name="Schindler Alexander" userId="22ab780b-88d1-45df-9578-55b348b0255a" providerId="ADAL" clId="{07EB6987-9D16-4DD9-9DB5-BF1ECE67FDA0}" dt="2024-07-08T15:05:23.021" v="18" actId="13926"/>
          <ac:spMkLst>
            <pc:docMk/>
            <pc:sldMk cId="3963557965" sldId="346"/>
            <ac:spMk id="10" creationId="{8B941810-0CC8-16AE-B64C-1E3FF67C3F08}"/>
          </ac:spMkLst>
        </pc:spChg>
        <pc:picChg chg="mod">
          <ac:chgData name="Schindler Alexander" userId="22ab780b-88d1-45df-9578-55b348b0255a" providerId="ADAL" clId="{07EB6987-9D16-4DD9-9DB5-BF1ECE67FDA0}" dt="2024-07-08T15:05:12.491" v="16" actId="12788"/>
          <ac:picMkLst>
            <pc:docMk/>
            <pc:sldMk cId="3963557965" sldId="346"/>
            <ac:picMk id="7" creationId="{69283CC2-406B-B5B9-0C82-39FE0F6EDF5F}"/>
          </ac:picMkLst>
        </pc:picChg>
        <pc:picChg chg="mod">
          <ac:chgData name="Schindler Alexander" userId="22ab780b-88d1-45df-9578-55b348b0255a" providerId="ADAL" clId="{07EB6987-9D16-4DD9-9DB5-BF1ECE67FDA0}" dt="2024-07-08T15:05:18.890" v="17" actId="12788"/>
          <ac:picMkLst>
            <pc:docMk/>
            <pc:sldMk cId="3963557965" sldId="346"/>
            <ac:picMk id="8" creationId="{C53D8EB3-0B36-F2F9-572B-B11FE14B1E42}"/>
          </ac:picMkLst>
        </pc:picChg>
        <pc:picChg chg="mod">
          <ac:chgData name="Schindler Alexander" userId="22ab780b-88d1-45df-9578-55b348b0255a" providerId="ADAL" clId="{07EB6987-9D16-4DD9-9DB5-BF1ECE67FDA0}" dt="2024-07-08T15:05:18.890" v="17" actId="12788"/>
          <ac:picMkLst>
            <pc:docMk/>
            <pc:sldMk cId="3963557965" sldId="346"/>
            <ac:picMk id="9" creationId="{637B996E-69AA-D666-DEB3-395902B11543}"/>
          </ac:picMkLst>
        </pc:picChg>
        <pc:picChg chg="mod">
          <ac:chgData name="Schindler Alexander" userId="22ab780b-88d1-45df-9578-55b348b0255a" providerId="ADAL" clId="{07EB6987-9D16-4DD9-9DB5-BF1ECE67FDA0}" dt="2024-07-08T15:05:12.491" v="16" actId="12788"/>
          <ac:picMkLst>
            <pc:docMk/>
            <pc:sldMk cId="3963557965" sldId="346"/>
            <ac:picMk id="11" creationId="{9B07CCD4-93D3-E3C6-27E2-969DE8A68434}"/>
          </ac:picMkLst>
        </pc:picChg>
        <pc:picChg chg="mod replST">
          <ac:chgData name="Schindler Alexander" userId="22ab780b-88d1-45df-9578-55b348b0255a" providerId="ADAL" clId="{07EB6987-9D16-4DD9-9DB5-BF1ECE67FDA0}" dt="2024-07-08T15:05:12.491" v="16" actId="12788"/>
          <ac:picMkLst>
            <pc:docMk/>
            <pc:sldMk cId="3963557965" sldId="346"/>
            <ac:picMk id="12" creationId="{9D04A510-EAC6-0303-E66E-FD8C0F16AE1F}"/>
          </ac:picMkLst>
        </pc:picChg>
      </pc:sldChg>
      <pc:sldChg chg="modSp mod modShow">
        <pc:chgData name="Schindler Alexander" userId="22ab780b-88d1-45df-9578-55b348b0255a" providerId="ADAL" clId="{07EB6987-9D16-4DD9-9DB5-BF1ECE67FDA0}" dt="2024-07-08T15:28:21.199" v="162" actId="13926"/>
        <pc:sldMkLst>
          <pc:docMk/>
          <pc:sldMk cId="623677010" sldId="348"/>
        </pc:sldMkLst>
        <pc:spChg chg="mod">
          <ac:chgData name="Schindler Alexander" userId="22ab780b-88d1-45df-9578-55b348b0255a" providerId="ADAL" clId="{07EB6987-9D16-4DD9-9DB5-BF1ECE67FDA0}" dt="2024-07-08T15:28:21.199" v="162" actId="13926"/>
          <ac:spMkLst>
            <pc:docMk/>
            <pc:sldMk cId="623677010" sldId="348"/>
            <ac:spMk id="4" creationId="{F60891D5-D3A0-B771-BD6D-C37449AE2680}"/>
          </ac:spMkLst>
        </pc:spChg>
      </pc:sldChg>
      <pc:sldChg chg="addSp modSp mod modShow">
        <pc:chgData name="Schindler Alexander" userId="22ab780b-88d1-45df-9578-55b348b0255a" providerId="ADAL" clId="{07EB6987-9D16-4DD9-9DB5-BF1ECE67FDA0}" dt="2024-07-08T15:27:58.366" v="148" actId="729"/>
        <pc:sldMkLst>
          <pc:docMk/>
          <pc:sldMk cId="986665172" sldId="349"/>
        </pc:sldMkLst>
        <pc:spChg chg="mod">
          <ac:chgData name="Schindler Alexander" userId="22ab780b-88d1-45df-9578-55b348b0255a" providerId="ADAL" clId="{07EB6987-9D16-4DD9-9DB5-BF1ECE67FDA0}" dt="2024-07-08T15:19:00.566" v="50" actId="20577"/>
          <ac:spMkLst>
            <pc:docMk/>
            <pc:sldMk cId="986665172" sldId="349"/>
            <ac:spMk id="2" creationId="{E1D2E5F3-15B0-F42C-A101-D504F5AD95CF}"/>
          </ac:spMkLst>
        </pc:spChg>
        <pc:spChg chg="mod">
          <ac:chgData name="Schindler Alexander" userId="22ab780b-88d1-45df-9578-55b348b0255a" providerId="ADAL" clId="{07EB6987-9D16-4DD9-9DB5-BF1ECE67FDA0}" dt="2024-07-08T15:27:47.852" v="147" actId="20577"/>
          <ac:spMkLst>
            <pc:docMk/>
            <pc:sldMk cId="986665172" sldId="349"/>
            <ac:spMk id="4" creationId="{E1BDD15F-0F82-7766-1831-1F3ACACCD94F}"/>
          </ac:spMkLst>
        </pc:spChg>
        <pc:picChg chg="add mod">
          <ac:chgData name="Schindler Alexander" userId="22ab780b-88d1-45df-9578-55b348b0255a" providerId="ADAL" clId="{07EB6987-9D16-4DD9-9DB5-BF1ECE67FDA0}" dt="2024-07-08T15:22:03.706" v="70" actId="1076"/>
          <ac:picMkLst>
            <pc:docMk/>
            <pc:sldMk cId="986665172" sldId="349"/>
            <ac:picMk id="7" creationId="{66CB636C-149C-E9B5-1E1E-D11980DF9EED}"/>
          </ac:picMkLst>
        </pc:picChg>
        <pc:picChg chg="add mod">
          <ac:chgData name="Schindler Alexander" userId="22ab780b-88d1-45df-9578-55b348b0255a" providerId="ADAL" clId="{07EB6987-9D16-4DD9-9DB5-BF1ECE67FDA0}" dt="2024-07-08T15:22:13.642" v="73" actId="1076"/>
          <ac:picMkLst>
            <pc:docMk/>
            <pc:sldMk cId="986665172" sldId="349"/>
            <ac:picMk id="8" creationId="{502B4711-4BF2-B155-DEBE-F2D4CAE846D2}"/>
          </ac:picMkLst>
        </pc:picChg>
        <pc:picChg chg="add mod">
          <ac:chgData name="Schindler Alexander" userId="22ab780b-88d1-45df-9578-55b348b0255a" providerId="ADAL" clId="{07EB6987-9D16-4DD9-9DB5-BF1ECE67FDA0}" dt="2024-07-08T15:24:22.124" v="120" actId="14100"/>
          <ac:picMkLst>
            <pc:docMk/>
            <pc:sldMk cId="986665172" sldId="349"/>
            <ac:picMk id="9" creationId="{FCEACF8E-A89B-2BF8-04D5-0AEEF641F822}"/>
          </ac:picMkLst>
        </pc:picChg>
        <pc:picChg chg="add mod">
          <ac:chgData name="Schindler Alexander" userId="22ab780b-88d1-45df-9578-55b348b0255a" providerId="ADAL" clId="{07EB6987-9D16-4DD9-9DB5-BF1ECE67FDA0}" dt="2024-07-08T15:22:37.378" v="81" actId="1076"/>
          <ac:picMkLst>
            <pc:docMk/>
            <pc:sldMk cId="986665172" sldId="349"/>
            <ac:picMk id="10" creationId="{6D38D9BE-73D0-E15B-7A9D-743D0BC07E68}"/>
          </ac:picMkLst>
        </pc:picChg>
        <pc:picChg chg="add mod">
          <ac:chgData name="Schindler Alexander" userId="22ab780b-88d1-45df-9578-55b348b0255a" providerId="ADAL" clId="{07EB6987-9D16-4DD9-9DB5-BF1ECE67FDA0}" dt="2024-07-08T15:22:48.034" v="84" actId="1076"/>
          <ac:picMkLst>
            <pc:docMk/>
            <pc:sldMk cId="986665172" sldId="349"/>
            <ac:picMk id="11" creationId="{DCF4EFD6-A2AA-CDB3-8EDC-757A1A85A0A6}"/>
          </ac:picMkLst>
        </pc:picChg>
        <pc:picChg chg="add mod">
          <ac:chgData name="Schindler Alexander" userId="22ab780b-88d1-45df-9578-55b348b0255a" providerId="ADAL" clId="{07EB6987-9D16-4DD9-9DB5-BF1ECE67FDA0}" dt="2024-07-08T15:24:28.235" v="123" actId="1076"/>
          <ac:picMkLst>
            <pc:docMk/>
            <pc:sldMk cId="986665172" sldId="349"/>
            <ac:picMk id="12" creationId="{D1EC5395-6628-8444-89AF-BD7BCDB9564B}"/>
          </ac:picMkLst>
        </pc:picChg>
        <pc:picChg chg="add mod">
          <ac:chgData name="Schindler Alexander" userId="22ab780b-88d1-45df-9578-55b348b0255a" providerId="ADAL" clId="{07EB6987-9D16-4DD9-9DB5-BF1ECE67FDA0}" dt="2024-07-08T15:24:40.660" v="128" actId="1076"/>
          <ac:picMkLst>
            <pc:docMk/>
            <pc:sldMk cId="986665172" sldId="349"/>
            <ac:picMk id="13" creationId="{9074638A-2A08-29A2-1F88-50B80711DF71}"/>
          </ac:picMkLst>
        </pc:picChg>
      </pc:sldChg>
      <pc:sldChg chg="modSp mod">
        <pc:chgData name="Schindler Alexander" userId="22ab780b-88d1-45df-9578-55b348b0255a" providerId="ADAL" clId="{07EB6987-9D16-4DD9-9DB5-BF1ECE67FDA0}" dt="2024-07-08T15:35:10.102" v="301" actId="20577"/>
        <pc:sldMkLst>
          <pc:docMk/>
          <pc:sldMk cId="575483856" sldId="350"/>
        </pc:sldMkLst>
        <pc:spChg chg="mod">
          <ac:chgData name="Schindler Alexander" userId="22ab780b-88d1-45df-9578-55b348b0255a" providerId="ADAL" clId="{07EB6987-9D16-4DD9-9DB5-BF1ECE67FDA0}" dt="2024-07-08T15:35:10.102" v="301" actId="20577"/>
          <ac:spMkLst>
            <pc:docMk/>
            <pc:sldMk cId="575483856" sldId="350"/>
            <ac:spMk id="7" creationId="{9CDA0520-1CE7-03B1-1410-4AF88ECE184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4" y="0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13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2" tIns="46086" rIns="92172" bIns="46086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1/1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4" y="9430813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2" tIns="46086" rIns="92172" bIns="4608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9286428-3033-F948-BAA0-5E6A7D49C7B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851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4" y="0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5113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72" y="4715406"/>
            <a:ext cx="4982732" cy="44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2" tIns="46086" rIns="92172" bIns="46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2" tIns="46086" rIns="92172" bIns="46086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de-DE"/>
              <a:t>1/1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4" y="9430813"/>
            <a:ext cx="2945862" cy="4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72" tIns="46086" rIns="92172" bIns="4608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148692A-D6D2-8340-BB47-13E8A19B5FC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15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Geneva" pitchFamily="-107" charset="-128"/>
        <a:cs typeface="Geneva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Geneva" pitchFamily="-107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Geneva" pitchFamily="-107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5113" cy="3721100"/>
          </a:xfrm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22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5113" cy="3721100"/>
          </a:xfrm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00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5113" cy="3721100"/>
          </a:xfrm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21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1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522001" y="1325850"/>
            <a:ext cx="8077201" cy="1121807"/>
          </a:xfrm>
        </p:spPr>
        <p:txBody>
          <a:bodyPr anchor="b"/>
          <a:lstStyle>
            <a:lvl1pPr>
              <a:lnSpc>
                <a:spcPts val="4000"/>
              </a:lnSpc>
              <a:defRPr sz="3600" cap="none" baseline="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42012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0226" y="2467888"/>
            <a:ext cx="8074025" cy="895950"/>
          </a:xfrm>
        </p:spPr>
        <p:txBody>
          <a:bodyPr/>
          <a:lstStyle>
            <a:lvl1pPr marL="0" indent="0">
              <a:buFont typeface="Wingdings" pitchFamily="-65" charset="2"/>
              <a:buNone/>
              <a:defRPr sz="20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530225" y="3357035"/>
            <a:ext cx="8077200" cy="1162980"/>
          </a:xfrm>
        </p:spPr>
        <p:txBody>
          <a:bodyPr/>
          <a:lstStyle>
            <a:lvl1pPr>
              <a:buNone/>
              <a:defRPr sz="1600">
                <a:solidFill>
                  <a:srgbClr val="000A10"/>
                </a:solidFill>
              </a:defRPr>
            </a:lvl1pPr>
            <a:lvl2pPr>
              <a:defRPr sz="1800">
                <a:solidFill>
                  <a:srgbClr val="000A10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55837"/>
            <a:ext cx="2237030" cy="659637"/>
          </a:xfrm>
          <a:prstGeom prst="rect">
            <a:avLst/>
          </a:prstGeom>
        </p:spPr>
      </p:pic>
      <p:grpSp>
        <p:nvGrpSpPr>
          <p:cNvPr id="9" name="Gruppierung 8"/>
          <p:cNvGrpSpPr/>
          <p:nvPr userDrawn="1"/>
        </p:nvGrpSpPr>
        <p:grpSpPr>
          <a:xfrm>
            <a:off x="4283968" y="4703373"/>
            <a:ext cx="4461586" cy="456303"/>
            <a:chOff x="3435423" y="6319903"/>
            <a:chExt cx="5385049" cy="550749"/>
          </a:xfrm>
        </p:grpSpPr>
        <p:grpSp>
          <p:nvGrpSpPr>
            <p:cNvPr id="10" name="Gruppierung 9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Gerade Verbindung 34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" name="Rechteck 35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1" name="Gruppierung 10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2" name="Parallelogramm 11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4" name="Parallelogramm 23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  <p:pic>
        <p:nvPicPr>
          <p:cNvPr id="2" name="Grafik 1" descr="Ein Bild, das Text, Schrift, Grafiken, Design enthält.&#10;&#10;Automatisch generierte Beschreibung">
            <a:extLst>
              <a:ext uri="{FF2B5EF4-FFF2-40B4-BE49-F238E27FC236}">
                <a16:creationId xmlns:a16="http://schemas.microsoft.com/office/drawing/2014/main" id="{FEBB0D41-C377-CF31-92AA-C77B107C9A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42"/>
            <a:ext cx="3456384" cy="116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3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ss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2"/>
          </p:nvPr>
        </p:nvSpPr>
        <p:spPr bwMode="auto">
          <a:xfrm>
            <a:off x="533096" y="928440"/>
            <a:ext cx="8085792" cy="3585177"/>
          </a:xfrm>
          <a:custGeom>
            <a:avLst/>
            <a:gdLst>
              <a:gd name="connsiteX0" fmla="*/ 8 w 8085792"/>
              <a:gd name="connsiteY0" fmla="*/ 0 h 3585177"/>
              <a:gd name="connsiteX1" fmla="*/ 8085792 w 8085792"/>
              <a:gd name="connsiteY1" fmla="*/ 0 h 3585177"/>
              <a:gd name="connsiteX2" fmla="*/ 8083990 w 8085792"/>
              <a:gd name="connsiteY2" fmla="*/ 2920424 h 3585177"/>
              <a:gd name="connsiteX3" fmla="*/ 7426443 w 8085792"/>
              <a:gd name="connsiteY3" fmla="*/ 3585177 h 3585177"/>
              <a:gd name="connsiteX4" fmla="*/ 305 w 8085792"/>
              <a:gd name="connsiteY4" fmla="*/ 3581991 h 3585177"/>
              <a:gd name="connsiteX5" fmla="*/ 3 w 8085792"/>
              <a:gd name="connsiteY5" fmla="*/ 34892 h 358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5792" h="3585177">
                <a:moveTo>
                  <a:pt x="8" y="0"/>
                </a:moveTo>
                <a:lnTo>
                  <a:pt x="8085792" y="0"/>
                </a:lnTo>
                <a:lnTo>
                  <a:pt x="8083990" y="2920424"/>
                </a:lnTo>
                <a:lnTo>
                  <a:pt x="7426443" y="3585177"/>
                </a:lnTo>
                <a:lnTo>
                  <a:pt x="305" y="3581991"/>
                </a:lnTo>
                <a:cubicBezTo>
                  <a:pt x="1165" y="2190443"/>
                  <a:pt x="-71" y="1255292"/>
                  <a:pt x="3" y="34892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6563" y="4706434"/>
            <a:ext cx="1824037" cy="19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8434" y="4704862"/>
            <a:ext cx="1905000" cy="19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F8A39F7-97EC-2142-B264-F44D66BBE89D}" type="datetime1">
              <a:rPr lang="en-GB" noProof="0" smtClean="0"/>
              <a:t>08/07/2024</a:t>
            </a:fld>
            <a:endParaRPr lang="en-GB" noProof="0"/>
          </a:p>
        </p:txBody>
      </p:sp>
      <p:grpSp>
        <p:nvGrpSpPr>
          <p:cNvPr id="8" name="Gruppierung 7"/>
          <p:cNvGrpSpPr/>
          <p:nvPr userDrawn="1"/>
        </p:nvGrpSpPr>
        <p:grpSpPr>
          <a:xfrm>
            <a:off x="4283968" y="4703373"/>
            <a:ext cx="4461586" cy="456303"/>
            <a:chOff x="3435423" y="6319903"/>
            <a:chExt cx="5385049" cy="550749"/>
          </a:xfrm>
        </p:grpSpPr>
        <p:grpSp>
          <p:nvGrpSpPr>
            <p:cNvPr id="9" name="Gruppierung 8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Gerade Verbindung 34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" name="Rechteck 35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0" name="Gruppierung 9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2" name="Parallelogramm 11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4" name="Parallelogramm 23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03888D3A-B182-8949-9F70-1309707E4E20}" type="slidenum">
              <a:rPr lang="en-GB" noProof="0" smtClean="0"/>
              <a:pPr>
                <a:defRPr/>
              </a:pPr>
              <a:t>‹#›</a:t>
            </a:fld>
            <a:endParaRPr lang="en-GB" sz="1400" noProof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198AD64C-CCF5-CC4A-BA46-EEB0FF8EC03D}" type="datetime1">
              <a:rPr lang="en-GB" noProof="0" smtClean="0"/>
              <a:t>08/07/2024</a:t>
            </a:fld>
            <a:endParaRPr lang="en-GB" sz="1400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2"/>
          </p:nvPr>
        </p:nvSpPr>
        <p:spPr>
          <a:xfrm>
            <a:off x="539752" y="1201762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7"/>
          </p:nvPr>
        </p:nvSpPr>
        <p:spPr>
          <a:xfrm>
            <a:off x="539752" y="2340827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22"/>
          </p:nvPr>
        </p:nvSpPr>
        <p:spPr>
          <a:xfrm>
            <a:off x="539752" y="3473107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23"/>
          </p:nvPr>
        </p:nvSpPr>
        <p:spPr>
          <a:xfrm>
            <a:off x="2692797" y="1201762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24"/>
          </p:nvPr>
        </p:nvSpPr>
        <p:spPr>
          <a:xfrm>
            <a:off x="2692797" y="2340827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25"/>
          </p:nvPr>
        </p:nvSpPr>
        <p:spPr>
          <a:xfrm>
            <a:off x="2692797" y="3473107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6"/>
          </p:nvPr>
        </p:nvSpPr>
        <p:spPr>
          <a:xfrm>
            <a:off x="4845842" y="1201762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6" name="Bildplatzhalter 7"/>
          <p:cNvSpPr>
            <a:spLocks noGrp="1"/>
          </p:cNvSpPr>
          <p:nvPr>
            <p:ph type="pic" sz="quarter" idx="27"/>
          </p:nvPr>
        </p:nvSpPr>
        <p:spPr>
          <a:xfrm>
            <a:off x="4845842" y="2340827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28"/>
          </p:nvPr>
        </p:nvSpPr>
        <p:spPr>
          <a:xfrm>
            <a:off x="4845842" y="3473107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29"/>
          </p:nvPr>
        </p:nvSpPr>
        <p:spPr>
          <a:xfrm>
            <a:off x="6998888" y="1201762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9" name="Bildplatzhalter 7"/>
          <p:cNvSpPr>
            <a:spLocks noGrp="1"/>
          </p:cNvSpPr>
          <p:nvPr>
            <p:ph type="pic" sz="quarter" idx="30"/>
          </p:nvPr>
        </p:nvSpPr>
        <p:spPr>
          <a:xfrm>
            <a:off x="6998888" y="2340827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0" name="Bildplatzhalter 7"/>
          <p:cNvSpPr>
            <a:spLocks noGrp="1"/>
          </p:cNvSpPr>
          <p:nvPr>
            <p:ph type="pic" sz="quarter" idx="31"/>
          </p:nvPr>
        </p:nvSpPr>
        <p:spPr>
          <a:xfrm>
            <a:off x="6998888" y="3473107"/>
            <a:ext cx="1620000" cy="1044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grpSp>
        <p:nvGrpSpPr>
          <p:cNvPr id="21" name="Gruppierung 20"/>
          <p:cNvGrpSpPr/>
          <p:nvPr userDrawn="1"/>
        </p:nvGrpSpPr>
        <p:grpSpPr>
          <a:xfrm>
            <a:off x="4283968" y="4703373"/>
            <a:ext cx="4461586" cy="456303"/>
            <a:chOff x="3435423" y="6319903"/>
            <a:chExt cx="5385049" cy="550749"/>
          </a:xfrm>
        </p:grpSpPr>
        <p:grpSp>
          <p:nvGrpSpPr>
            <p:cNvPr id="22" name="Gruppierung 21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36" name="Gerade Verbindung 35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Gerade Verbindung 36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Gerade Verbindung 37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Gerade Verbindung 38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Gerade Verbindung 39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Gerade Verbindung 40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Gerade Verbindung 41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Gerade Verbindung 42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Gerade Verbindung 43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Gerade Verbindung 44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Gerade Verbindung 45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7" name="Rechteck 46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23" name="Gruppierung 22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24" name="Parallelogramm 23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5" name="Parallelogramm 24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6" name="Parallelogramm 25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7" name="Parallelogramm 26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8" name="Parallelogramm 27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9" name="Parallelogramm 28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0" name="Parallelogramm 29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1" name="Parallelogramm 30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2" name="Parallelogramm 31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3" name="Parallelogramm 32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4" name="Parallelogramm 33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5" name="Parallelogramm 34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1" name="Rectangle 27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522001" y="1296000"/>
            <a:ext cx="8077201" cy="816769"/>
          </a:xfrm>
        </p:spPr>
        <p:txBody>
          <a:bodyPr anchor="b"/>
          <a:lstStyle>
            <a:lvl1pPr>
              <a:lnSpc>
                <a:spcPts val="4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Thank you!</a:t>
            </a:r>
          </a:p>
        </p:txBody>
      </p:sp>
      <p:sp>
        <p:nvSpPr>
          <p:cNvPr id="42012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0226" y="2133000"/>
            <a:ext cx="8074025" cy="600768"/>
          </a:xfrm>
        </p:spPr>
        <p:txBody>
          <a:bodyPr/>
          <a:lstStyle>
            <a:lvl1pPr marL="0" indent="0">
              <a:buFont typeface="Wingdings" pitchFamily="-65" charset="2"/>
              <a:buNone/>
              <a:defRPr sz="20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grpSp>
        <p:nvGrpSpPr>
          <p:cNvPr id="6" name="Gruppierung 5"/>
          <p:cNvGrpSpPr/>
          <p:nvPr userDrawn="1"/>
        </p:nvGrpSpPr>
        <p:grpSpPr>
          <a:xfrm>
            <a:off x="3635896" y="3840832"/>
            <a:ext cx="5508104" cy="1302668"/>
            <a:chOff x="3635896" y="5555331"/>
            <a:chExt cx="5508104" cy="1302668"/>
          </a:xfrm>
        </p:grpSpPr>
        <p:sp>
          <p:nvSpPr>
            <p:cNvPr id="7" name="Parallelogramm 6"/>
            <p:cNvSpPr/>
            <p:nvPr/>
          </p:nvSpPr>
          <p:spPr bwMode="auto">
            <a:xfrm>
              <a:off x="4957911" y="5558506"/>
              <a:ext cx="2483505" cy="1299493"/>
            </a:xfrm>
            <a:prstGeom prst="parallelogram">
              <a:avLst>
                <a:gd name="adj" fmla="val 99957"/>
              </a:avLst>
            </a:prstGeom>
            <a:gradFill>
              <a:gsLst>
                <a:gs pos="0">
                  <a:srgbClr val="3A9EAA"/>
                </a:gs>
                <a:gs pos="100000">
                  <a:srgbClr val="3D759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Freihandform 7"/>
            <p:cNvSpPr/>
            <p:nvPr/>
          </p:nvSpPr>
          <p:spPr bwMode="auto">
            <a:xfrm>
              <a:off x="8348187" y="6061844"/>
              <a:ext cx="795813" cy="796155"/>
            </a:xfrm>
            <a:custGeom>
              <a:avLst/>
              <a:gdLst>
                <a:gd name="connsiteX0" fmla="*/ 718073 w 718073"/>
                <a:gd name="connsiteY0" fmla="*/ 0 h 718382"/>
                <a:gd name="connsiteX1" fmla="*/ 718073 w 718073"/>
                <a:gd name="connsiteY1" fmla="*/ 718382 h 718382"/>
                <a:gd name="connsiteX2" fmla="*/ 0 w 718073"/>
                <a:gd name="connsiteY2" fmla="*/ 718382 h 71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8073" h="718382">
                  <a:moveTo>
                    <a:pt x="718073" y="0"/>
                  </a:moveTo>
                  <a:lnTo>
                    <a:pt x="718073" y="718382"/>
                  </a:lnTo>
                  <a:lnTo>
                    <a:pt x="0" y="718382"/>
                  </a:lnTo>
                  <a:close/>
                </a:path>
              </a:pathLst>
            </a:custGeom>
            <a:solidFill>
              <a:srgbClr val="3D75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9" name="Gruppierung 8"/>
            <p:cNvGrpSpPr/>
            <p:nvPr/>
          </p:nvGrpSpPr>
          <p:grpSpPr>
            <a:xfrm>
              <a:off x="3635896" y="5555331"/>
              <a:ext cx="2170426" cy="299369"/>
              <a:chOff x="3635896" y="5555331"/>
              <a:chExt cx="2170426" cy="299369"/>
            </a:xfrm>
          </p:grpSpPr>
          <p:sp>
            <p:nvSpPr>
              <p:cNvPr id="16" name="Parallelogramm 15"/>
              <p:cNvSpPr/>
              <p:nvPr/>
            </p:nvSpPr>
            <p:spPr bwMode="auto">
              <a:xfrm>
                <a:off x="363589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/>
            </p:nvSpPr>
            <p:spPr bwMode="auto">
              <a:xfrm>
                <a:off x="4002481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/>
            </p:nvSpPr>
            <p:spPr bwMode="auto">
              <a:xfrm>
                <a:off x="436906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/>
            </p:nvSpPr>
            <p:spPr bwMode="auto">
              <a:xfrm>
                <a:off x="4735651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/>
            </p:nvSpPr>
            <p:spPr bwMode="auto">
              <a:xfrm>
                <a:off x="510223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/>
            </p:nvSpPr>
            <p:spPr bwMode="auto">
              <a:xfrm>
                <a:off x="5468819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" name="Gruppierung 11"/>
            <p:cNvGrpSpPr/>
            <p:nvPr/>
          </p:nvGrpSpPr>
          <p:grpSpPr>
            <a:xfrm>
              <a:off x="6732240" y="6061844"/>
              <a:ext cx="2045210" cy="592328"/>
              <a:chOff x="6709616" y="6061844"/>
              <a:chExt cx="2045210" cy="592328"/>
            </a:xfrm>
          </p:grpSpPr>
          <p:sp>
            <p:nvSpPr>
              <p:cNvPr id="13" name="Parallelogramm 12"/>
              <p:cNvSpPr/>
              <p:nvPr/>
            </p:nvSpPr>
            <p:spPr bwMode="auto">
              <a:xfrm>
                <a:off x="6709616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/>
            </p:nvSpPr>
            <p:spPr bwMode="auto">
              <a:xfrm>
                <a:off x="7413188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/>
            </p:nvSpPr>
            <p:spPr bwMode="auto">
              <a:xfrm>
                <a:off x="8124388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  <p:grpSp>
        <p:nvGrpSpPr>
          <p:cNvPr id="22" name="Gruppierung 21"/>
          <p:cNvGrpSpPr/>
          <p:nvPr userDrawn="1"/>
        </p:nvGrpSpPr>
        <p:grpSpPr>
          <a:xfrm>
            <a:off x="2587960" y="2984548"/>
            <a:ext cx="4926351" cy="389740"/>
            <a:chOff x="2587960" y="4027999"/>
            <a:chExt cx="4926351" cy="389740"/>
          </a:xfrm>
        </p:grpSpPr>
        <p:sp>
          <p:nvSpPr>
            <p:cNvPr id="23" name="Parallelogramm 22"/>
            <p:cNvSpPr/>
            <p:nvPr userDrawn="1"/>
          </p:nvSpPr>
          <p:spPr bwMode="auto">
            <a:xfrm>
              <a:off x="2587960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39A0A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4" name="Parallelogramm 23"/>
            <p:cNvSpPr/>
            <p:nvPr userDrawn="1"/>
          </p:nvSpPr>
          <p:spPr bwMode="auto">
            <a:xfrm>
              <a:off x="3481786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3B8A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5" name="Parallelogramm 24"/>
            <p:cNvSpPr/>
            <p:nvPr userDrawn="1"/>
          </p:nvSpPr>
          <p:spPr bwMode="auto">
            <a:xfrm>
              <a:off x="4369066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3D6D8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6" name="Parallelogramm 25"/>
            <p:cNvSpPr/>
            <p:nvPr userDrawn="1"/>
          </p:nvSpPr>
          <p:spPr bwMode="auto">
            <a:xfrm>
              <a:off x="5264146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3F577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7" name="Parallelogramm 26"/>
            <p:cNvSpPr/>
            <p:nvPr userDrawn="1"/>
          </p:nvSpPr>
          <p:spPr bwMode="auto">
            <a:xfrm>
              <a:off x="6157479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40427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8" name="Parallelogramm 27"/>
            <p:cNvSpPr/>
            <p:nvPr userDrawn="1"/>
          </p:nvSpPr>
          <p:spPr bwMode="auto">
            <a:xfrm>
              <a:off x="7050774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422B6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29" name="Bild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55837"/>
            <a:ext cx="2237030" cy="65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70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ung 58"/>
          <p:cNvGrpSpPr/>
          <p:nvPr userDrawn="1"/>
        </p:nvGrpSpPr>
        <p:grpSpPr>
          <a:xfrm>
            <a:off x="-7816" y="0"/>
            <a:ext cx="9159631" cy="5143500"/>
            <a:chOff x="-7816" y="0"/>
            <a:chExt cx="9159631" cy="5143500"/>
          </a:xfrm>
        </p:grpSpPr>
        <p:grpSp>
          <p:nvGrpSpPr>
            <p:cNvPr id="25" name="Gruppierung 24"/>
            <p:cNvGrpSpPr/>
            <p:nvPr userDrawn="1"/>
          </p:nvGrpSpPr>
          <p:grpSpPr>
            <a:xfrm>
              <a:off x="-7816" y="0"/>
              <a:ext cx="9159631" cy="5143500"/>
              <a:chOff x="-7816" y="0"/>
              <a:chExt cx="9159631" cy="5143500"/>
            </a:xfrm>
          </p:grpSpPr>
          <p:grpSp>
            <p:nvGrpSpPr>
              <p:cNvPr id="26" name="Gruppierung 25"/>
              <p:cNvGrpSpPr/>
              <p:nvPr userDrawn="1"/>
            </p:nvGrpSpPr>
            <p:grpSpPr>
              <a:xfrm>
                <a:off x="-7816" y="0"/>
                <a:ext cx="9159631" cy="5143500"/>
                <a:chOff x="-7816" y="0"/>
                <a:chExt cx="9159631" cy="5143500"/>
              </a:xfrm>
            </p:grpSpPr>
            <p:cxnSp>
              <p:nvCxnSpPr>
                <p:cNvPr id="28" name="Gerade Verbindung 27"/>
                <p:cNvCxnSpPr/>
                <p:nvPr userDrawn="1"/>
              </p:nvCxnSpPr>
              <p:spPr bwMode="auto">
                <a:xfrm>
                  <a:off x="530225" y="0"/>
                  <a:ext cx="0" cy="51435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Gerade Verbindung 28"/>
                <p:cNvCxnSpPr/>
                <p:nvPr userDrawn="1"/>
              </p:nvCxnSpPr>
              <p:spPr bwMode="auto">
                <a:xfrm>
                  <a:off x="8615685" y="0"/>
                  <a:ext cx="0" cy="51435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Gerade Verbindung 29"/>
                <p:cNvCxnSpPr/>
                <p:nvPr userDrawn="1"/>
              </p:nvCxnSpPr>
              <p:spPr bwMode="auto">
                <a:xfrm>
                  <a:off x="7815" y="1201842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Gerade Verbindung 30"/>
                <p:cNvCxnSpPr/>
                <p:nvPr userDrawn="1"/>
              </p:nvCxnSpPr>
              <p:spPr bwMode="auto">
                <a:xfrm>
                  <a:off x="0" y="580012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Gerade Verbindung 31"/>
                <p:cNvCxnSpPr/>
                <p:nvPr userDrawn="1"/>
              </p:nvCxnSpPr>
              <p:spPr bwMode="auto">
                <a:xfrm>
                  <a:off x="-7816" y="4814186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Gerade Verbindung 32"/>
                <p:cNvCxnSpPr/>
                <p:nvPr userDrawn="1"/>
              </p:nvCxnSpPr>
              <p:spPr bwMode="auto">
                <a:xfrm>
                  <a:off x="7956376" y="0"/>
                  <a:ext cx="0" cy="51435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Gerade Verbindung 33"/>
                <p:cNvCxnSpPr/>
                <p:nvPr userDrawn="1"/>
              </p:nvCxnSpPr>
              <p:spPr bwMode="auto">
                <a:xfrm>
                  <a:off x="0" y="4515966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7" name="Gerade Verbindung 26"/>
              <p:cNvCxnSpPr/>
              <p:nvPr userDrawn="1"/>
            </p:nvCxnSpPr>
            <p:spPr bwMode="auto">
              <a:xfrm>
                <a:off x="0" y="928439"/>
                <a:ext cx="914400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5" name="Gerade Verbindung 54"/>
            <p:cNvCxnSpPr/>
            <p:nvPr userDrawn="1"/>
          </p:nvCxnSpPr>
          <p:spPr bwMode="auto">
            <a:xfrm>
              <a:off x="3572273" y="0"/>
              <a:ext cx="0" cy="51435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3419872" y="0"/>
              <a:ext cx="0" cy="51435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4641850" y="0"/>
              <a:ext cx="0" cy="51435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4489449" y="0"/>
              <a:ext cx="0" cy="51435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1040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1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522001" y="3712578"/>
            <a:ext cx="8077201" cy="459121"/>
          </a:xfrm>
        </p:spPr>
        <p:txBody>
          <a:bodyPr anchor="b"/>
          <a:lstStyle>
            <a:lvl1pPr>
              <a:lnSpc>
                <a:spcPts val="4000"/>
              </a:lnSpc>
              <a:defRPr sz="2700" cap="none" baseline="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42012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0226" y="4191930"/>
            <a:ext cx="8074025" cy="600768"/>
          </a:xfrm>
        </p:spPr>
        <p:txBody>
          <a:bodyPr/>
          <a:lstStyle>
            <a:lvl1pPr marL="0" indent="0">
              <a:buFont typeface="Wingdings" pitchFamily="-65" charset="2"/>
              <a:buNone/>
              <a:defRPr sz="20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3"/>
          </p:nvPr>
        </p:nvSpPr>
        <p:spPr bwMode="auto">
          <a:xfrm>
            <a:off x="533402" y="1435578"/>
            <a:ext cx="8084447" cy="2249098"/>
          </a:xfrm>
          <a:custGeom>
            <a:avLst/>
            <a:gdLst>
              <a:gd name="connsiteX0" fmla="*/ 0 w 8084447"/>
              <a:gd name="connsiteY0" fmla="*/ 0 h 2249098"/>
              <a:gd name="connsiteX1" fmla="*/ 8083969 w 8084447"/>
              <a:gd name="connsiteY1" fmla="*/ 0 h 2249098"/>
              <a:gd name="connsiteX2" fmla="*/ 8084277 w 8084447"/>
              <a:gd name="connsiteY2" fmla="*/ 352027 h 2249098"/>
              <a:gd name="connsiteX3" fmla="*/ 8083685 w 8084447"/>
              <a:gd name="connsiteY3" fmla="*/ 1586625 h 2249098"/>
              <a:gd name="connsiteX4" fmla="*/ 7426138 w 8084447"/>
              <a:gd name="connsiteY4" fmla="*/ 2249098 h 2249098"/>
              <a:gd name="connsiteX5" fmla="*/ 0 w 8084447"/>
              <a:gd name="connsiteY5" fmla="*/ 2245923 h 224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4447" h="2249098">
                <a:moveTo>
                  <a:pt x="0" y="0"/>
                </a:moveTo>
                <a:lnTo>
                  <a:pt x="8083969" y="0"/>
                </a:lnTo>
                <a:lnTo>
                  <a:pt x="8084277" y="352027"/>
                </a:lnTo>
                <a:cubicBezTo>
                  <a:pt x="8084578" y="798937"/>
                  <a:pt x="8084538" y="1221624"/>
                  <a:pt x="8083685" y="1586625"/>
                </a:cubicBezTo>
                <a:lnTo>
                  <a:pt x="7426138" y="2249098"/>
                </a:lnTo>
                <a:lnTo>
                  <a:pt x="0" y="224592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55837"/>
            <a:ext cx="2237030" cy="659637"/>
          </a:xfrm>
          <a:prstGeom prst="rect">
            <a:avLst/>
          </a:prstGeom>
        </p:spPr>
      </p:pic>
      <p:grpSp>
        <p:nvGrpSpPr>
          <p:cNvPr id="9" name="Gruppierung 8"/>
          <p:cNvGrpSpPr/>
          <p:nvPr userDrawn="1"/>
        </p:nvGrpSpPr>
        <p:grpSpPr>
          <a:xfrm>
            <a:off x="4283968" y="4703373"/>
            <a:ext cx="4461586" cy="456303"/>
            <a:chOff x="3435423" y="6319903"/>
            <a:chExt cx="5385049" cy="550749"/>
          </a:xfrm>
        </p:grpSpPr>
        <p:grpSp>
          <p:nvGrpSpPr>
            <p:cNvPr id="10" name="Gruppierung 9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Gerade Verbindung 34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Gerade Verbindung 35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7" name="Rechteck 36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1" name="Gruppierung 10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2" name="Parallelogramm 11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4" name="Parallelogramm 23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5" name="Parallelogramm 24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1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522001" y="1296000"/>
            <a:ext cx="8077201" cy="816769"/>
          </a:xfrm>
        </p:spPr>
        <p:txBody>
          <a:bodyPr anchor="b"/>
          <a:lstStyle>
            <a:lvl1pPr>
              <a:lnSpc>
                <a:spcPts val="4000"/>
              </a:lnSpc>
              <a:defRPr sz="2700" cap="none" baseline="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42012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0226" y="2133000"/>
            <a:ext cx="8074025" cy="895950"/>
          </a:xfrm>
        </p:spPr>
        <p:txBody>
          <a:bodyPr/>
          <a:lstStyle>
            <a:lvl1pPr marL="0" indent="0">
              <a:buFont typeface="Wingdings" pitchFamily="-65" charset="2"/>
              <a:buNone/>
              <a:defRPr sz="20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55837"/>
            <a:ext cx="2237030" cy="659637"/>
          </a:xfrm>
          <a:prstGeom prst="rect">
            <a:avLst/>
          </a:prstGeom>
        </p:spPr>
      </p:pic>
      <p:grpSp>
        <p:nvGrpSpPr>
          <p:cNvPr id="7" name="Gruppierung 6"/>
          <p:cNvGrpSpPr/>
          <p:nvPr userDrawn="1"/>
        </p:nvGrpSpPr>
        <p:grpSpPr>
          <a:xfrm>
            <a:off x="3635896" y="3840832"/>
            <a:ext cx="5508104" cy="1302668"/>
            <a:chOff x="3635896" y="5555331"/>
            <a:chExt cx="5508104" cy="1302668"/>
          </a:xfrm>
        </p:grpSpPr>
        <p:sp>
          <p:nvSpPr>
            <p:cNvPr id="8" name="Parallelogramm 7"/>
            <p:cNvSpPr/>
            <p:nvPr/>
          </p:nvSpPr>
          <p:spPr bwMode="auto">
            <a:xfrm>
              <a:off x="4957911" y="5558506"/>
              <a:ext cx="2483505" cy="1299493"/>
            </a:xfrm>
            <a:prstGeom prst="parallelogram">
              <a:avLst>
                <a:gd name="adj" fmla="val 99957"/>
              </a:avLst>
            </a:prstGeom>
            <a:gradFill>
              <a:gsLst>
                <a:gs pos="0">
                  <a:srgbClr val="3A9EAA"/>
                </a:gs>
                <a:gs pos="100000">
                  <a:srgbClr val="3D759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Freihandform 8"/>
            <p:cNvSpPr/>
            <p:nvPr/>
          </p:nvSpPr>
          <p:spPr bwMode="auto">
            <a:xfrm>
              <a:off x="8348187" y="6061844"/>
              <a:ext cx="795813" cy="796155"/>
            </a:xfrm>
            <a:custGeom>
              <a:avLst/>
              <a:gdLst>
                <a:gd name="connsiteX0" fmla="*/ 718073 w 718073"/>
                <a:gd name="connsiteY0" fmla="*/ 0 h 718382"/>
                <a:gd name="connsiteX1" fmla="*/ 718073 w 718073"/>
                <a:gd name="connsiteY1" fmla="*/ 718382 h 718382"/>
                <a:gd name="connsiteX2" fmla="*/ 0 w 718073"/>
                <a:gd name="connsiteY2" fmla="*/ 718382 h 71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8073" h="718382">
                  <a:moveTo>
                    <a:pt x="718073" y="0"/>
                  </a:moveTo>
                  <a:lnTo>
                    <a:pt x="718073" y="718382"/>
                  </a:lnTo>
                  <a:lnTo>
                    <a:pt x="0" y="718382"/>
                  </a:lnTo>
                  <a:close/>
                </a:path>
              </a:pathLst>
            </a:custGeom>
            <a:solidFill>
              <a:srgbClr val="3D75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1" name="Gruppierung 10"/>
            <p:cNvGrpSpPr/>
            <p:nvPr/>
          </p:nvGrpSpPr>
          <p:grpSpPr>
            <a:xfrm>
              <a:off x="3635896" y="5555331"/>
              <a:ext cx="2170426" cy="299369"/>
              <a:chOff x="3635896" y="5555331"/>
              <a:chExt cx="2170426" cy="299369"/>
            </a:xfrm>
          </p:grpSpPr>
          <p:sp>
            <p:nvSpPr>
              <p:cNvPr id="16" name="Parallelogramm 15"/>
              <p:cNvSpPr/>
              <p:nvPr/>
            </p:nvSpPr>
            <p:spPr bwMode="auto">
              <a:xfrm>
                <a:off x="363589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/>
            </p:nvSpPr>
            <p:spPr bwMode="auto">
              <a:xfrm>
                <a:off x="4002481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/>
            </p:nvSpPr>
            <p:spPr bwMode="auto">
              <a:xfrm>
                <a:off x="436906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/>
            </p:nvSpPr>
            <p:spPr bwMode="auto">
              <a:xfrm>
                <a:off x="4735651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/>
            </p:nvSpPr>
            <p:spPr bwMode="auto">
              <a:xfrm>
                <a:off x="510223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/>
            </p:nvSpPr>
            <p:spPr bwMode="auto">
              <a:xfrm>
                <a:off x="5468819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" name="Gruppierung 11"/>
            <p:cNvGrpSpPr/>
            <p:nvPr/>
          </p:nvGrpSpPr>
          <p:grpSpPr>
            <a:xfrm>
              <a:off x="6732240" y="6061844"/>
              <a:ext cx="2045210" cy="592328"/>
              <a:chOff x="6709616" y="6061844"/>
              <a:chExt cx="2045210" cy="592328"/>
            </a:xfrm>
          </p:grpSpPr>
          <p:sp>
            <p:nvSpPr>
              <p:cNvPr id="13" name="Parallelogramm 12"/>
              <p:cNvSpPr/>
              <p:nvPr/>
            </p:nvSpPr>
            <p:spPr bwMode="auto">
              <a:xfrm>
                <a:off x="6709616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/>
            </p:nvSpPr>
            <p:spPr bwMode="auto">
              <a:xfrm>
                <a:off x="7413188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/>
            </p:nvSpPr>
            <p:spPr bwMode="auto">
              <a:xfrm>
                <a:off x="8124388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  <p:pic>
        <p:nvPicPr>
          <p:cNvPr id="2" name="Grafik 1" descr="Ein Bild, das Text, Schrift, Grafiken, Design enthält.&#10;&#10;Automatisch generierte Beschreibung">
            <a:extLst>
              <a:ext uri="{FF2B5EF4-FFF2-40B4-BE49-F238E27FC236}">
                <a16:creationId xmlns:a16="http://schemas.microsoft.com/office/drawing/2014/main" id="{6F0816EC-A407-086B-3C00-0EF4A686E0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2817" cy="9155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/>
          <p:cNvSpPr>
            <a:spLocks noGrp="1"/>
          </p:cNvSpPr>
          <p:nvPr>
            <p:ph sz="quarter" idx="12"/>
          </p:nvPr>
        </p:nvSpPr>
        <p:spPr>
          <a:xfrm>
            <a:off x="530225" y="1203598"/>
            <a:ext cx="8085460" cy="331236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0225" y="267494"/>
            <a:ext cx="6274023" cy="7200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cap="none" noProof="0" dirty="0"/>
            </a:lvl1pPr>
          </a:lstStyle>
          <a:p>
            <a:pPr lvl="0"/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6563" y="4706434"/>
            <a:ext cx="1824037" cy="17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8434" y="4704862"/>
            <a:ext cx="1905000" cy="17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36B4F74-2901-1B4A-A15E-8C1388FF047B}" type="datetime1">
              <a:rPr lang="en-GB" noProof="0" smtClean="0"/>
              <a:t>08/07/2024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3843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ubtitel Fr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530226" y="1188597"/>
            <a:ext cx="8080375" cy="218065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cap="none" noProof="0" dirty="0"/>
            </a:lvl1pPr>
          </a:lstStyle>
          <a:p>
            <a:pPr lvl="0"/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8" name="Inhaltsplatzhalter 17"/>
          <p:cNvSpPr>
            <a:spLocks noGrp="1"/>
          </p:cNvSpPr>
          <p:nvPr>
            <p:ph sz="quarter" idx="12"/>
          </p:nvPr>
        </p:nvSpPr>
        <p:spPr>
          <a:xfrm>
            <a:off x="530225" y="1465119"/>
            <a:ext cx="8085460" cy="3050847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9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6563" y="4706434"/>
            <a:ext cx="1824037" cy="17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8434" y="4704862"/>
            <a:ext cx="1905000" cy="17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0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0224" y="1203598"/>
            <a:ext cx="3959225" cy="3312368"/>
          </a:xfrm>
        </p:spPr>
        <p:txBody>
          <a:bodyPr/>
          <a:lstStyle>
            <a:lvl1pPr>
              <a:buClr>
                <a:schemeClr val="tx1"/>
              </a:buClr>
              <a:defRPr sz="1600">
                <a:solidFill>
                  <a:srgbClr val="000C20"/>
                </a:solidFill>
              </a:defRPr>
            </a:lvl1pPr>
            <a:lvl2pPr>
              <a:buClr>
                <a:schemeClr val="accent3"/>
              </a:buClr>
              <a:defRPr sz="1600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tx1"/>
              </a:buClr>
              <a:defRPr sz="1600"/>
            </a:lvl4pPr>
            <a:lvl5pPr>
              <a:buClr>
                <a:schemeClr val="tx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7F6EC-59F6-4747-AD02-8B2929E149E7}" type="slidenum">
              <a:rPr lang="en-GB" noProof="0" smtClean="0"/>
              <a:pPr>
                <a:defRPr/>
              </a:pPr>
              <a:t>‹#›</a:t>
            </a:fld>
            <a:endParaRPr lang="en-GB" sz="1400" noProof="0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DA6A-1854-574C-A769-87800A426702}" type="datetime1">
              <a:rPr lang="en-GB" noProof="0" smtClean="0"/>
              <a:t>08/07/2024</a:t>
            </a:fld>
            <a:endParaRPr lang="en-GB" sz="1400" noProof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2"/>
          </p:nvPr>
        </p:nvSpPr>
        <p:spPr bwMode="auto">
          <a:xfrm>
            <a:off x="4644008" y="1201762"/>
            <a:ext cx="3974719" cy="3314204"/>
          </a:xfrm>
          <a:custGeom>
            <a:avLst/>
            <a:gdLst>
              <a:gd name="connsiteX0" fmla="*/ 0 w 3974719"/>
              <a:gd name="connsiteY0" fmla="*/ 0 h 3314204"/>
              <a:gd name="connsiteX1" fmla="*/ 3974719 w 3974719"/>
              <a:gd name="connsiteY1" fmla="*/ 0 h 3314204"/>
              <a:gd name="connsiteX2" fmla="*/ 3973079 w 3974719"/>
              <a:gd name="connsiteY2" fmla="*/ 2650893 h 3314204"/>
              <a:gd name="connsiteX3" fmla="*/ 3315532 w 3974719"/>
              <a:gd name="connsiteY3" fmla="*/ 3314204 h 3314204"/>
              <a:gd name="connsiteX4" fmla="*/ 0 w 3974719"/>
              <a:gd name="connsiteY4" fmla="*/ 3312785 h 331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4719" h="3314204">
                <a:moveTo>
                  <a:pt x="0" y="0"/>
                </a:moveTo>
                <a:lnTo>
                  <a:pt x="3974719" y="0"/>
                </a:lnTo>
                <a:lnTo>
                  <a:pt x="3973079" y="2650893"/>
                </a:lnTo>
                <a:lnTo>
                  <a:pt x="3315532" y="3314204"/>
                </a:lnTo>
                <a:lnTo>
                  <a:pt x="0" y="331278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530225" y="339502"/>
            <a:ext cx="6274023" cy="648072"/>
          </a:xfrm>
        </p:spPr>
        <p:txBody>
          <a:bodyPr anchor="t"/>
          <a:lstStyle>
            <a:lvl1pPr>
              <a:defRPr cap="none"/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6230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0224" y="1203598"/>
            <a:ext cx="3959225" cy="3312368"/>
          </a:xfrm>
        </p:spPr>
        <p:txBody>
          <a:bodyPr/>
          <a:lstStyle>
            <a:lvl1pPr>
              <a:buClr>
                <a:schemeClr val="tx1"/>
              </a:buClr>
              <a:defRPr sz="1600">
                <a:solidFill>
                  <a:srgbClr val="000C20"/>
                </a:solidFill>
              </a:defRPr>
            </a:lvl1pPr>
            <a:lvl2pPr>
              <a:buClr>
                <a:schemeClr val="accent3"/>
              </a:buClr>
              <a:defRPr sz="1600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tx1"/>
              </a:buClr>
              <a:defRPr sz="1600"/>
            </a:lvl4pPr>
            <a:lvl5pPr>
              <a:buClr>
                <a:schemeClr val="tx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7F6EC-59F6-4747-AD02-8B2929E149E7}" type="slidenum">
              <a:rPr lang="en-GB" noProof="0" smtClean="0"/>
              <a:pPr>
                <a:defRPr/>
              </a:pPr>
              <a:t>‹#›</a:t>
            </a:fld>
            <a:endParaRPr lang="en-GB" sz="1400" noProof="0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DA6A-1854-574C-A769-87800A426702}" type="datetime1">
              <a:rPr lang="en-GB" noProof="0" smtClean="0"/>
              <a:t>08/07/2024</a:t>
            </a:fld>
            <a:endParaRPr lang="en-GB" sz="1400" noProof="0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530225" y="339502"/>
            <a:ext cx="6274023" cy="64807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cap="none" noProof="0" dirty="0"/>
            </a:lvl1pPr>
          </a:lstStyle>
          <a:p>
            <a:pPr lvl="0"/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4644008" y="1203598"/>
            <a:ext cx="3960440" cy="3312368"/>
          </a:xfrm>
        </p:spPr>
        <p:txBody>
          <a:bodyPr/>
          <a:lstStyle>
            <a:lvl1pPr>
              <a:buClr>
                <a:schemeClr val="tx1"/>
              </a:buClr>
              <a:defRPr sz="1600">
                <a:solidFill>
                  <a:srgbClr val="000C20"/>
                </a:solidFill>
              </a:defRPr>
            </a:lvl1pPr>
            <a:lvl2pPr>
              <a:buClr>
                <a:schemeClr val="accent3"/>
              </a:buClr>
              <a:defRPr sz="1600"/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tx1"/>
              </a:buClr>
              <a:defRPr sz="1600"/>
            </a:lvl4pPr>
            <a:lvl5pPr>
              <a:buClr>
                <a:schemeClr val="tx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03888D3A-B182-8949-9F70-1309707E4E20}" type="slidenum">
              <a:rPr lang="en-GB" noProof="0" smtClean="0"/>
              <a:pPr>
                <a:defRPr/>
              </a:pPr>
              <a:t>‹#›</a:t>
            </a:fld>
            <a:endParaRPr lang="en-GB" sz="1400" noProof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198AD64C-CCF5-CC4A-BA46-EEB0FF8EC03D}" type="datetime1">
              <a:rPr lang="en-GB" noProof="0" smtClean="0"/>
              <a:t>08/07/2024</a:t>
            </a:fld>
            <a:endParaRPr lang="en-GB" sz="1400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GB" cap="none" noProof="0" dirty="0"/>
            </a:lvl1pPr>
          </a:lstStyle>
          <a:p>
            <a:pPr lvl="0"/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 bwMode="auto">
          <a:xfrm>
            <a:off x="533104" y="1201762"/>
            <a:ext cx="8085623" cy="3314204"/>
          </a:xfrm>
          <a:custGeom>
            <a:avLst/>
            <a:gdLst>
              <a:gd name="connsiteX0" fmla="*/ 0 w 8085623"/>
              <a:gd name="connsiteY0" fmla="*/ 0 h 3310018"/>
              <a:gd name="connsiteX1" fmla="*/ 8085623 w 8085623"/>
              <a:gd name="connsiteY1" fmla="*/ 0 h 3310018"/>
              <a:gd name="connsiteX2" fmla="*/ 8083983 w 8085623"/>
              <a:gd name="connsiteY2" fmla="*/ 2647545 h 3310018"/>
              <a:gd name="connsiteX3" fmla="*/ 7426436 w 8085623"/>
              <a:gd name="connsiteY3" fmla="*/ 3310018 h 3310018"/>
              <a:gd name="connsiteX4" fmla="*/ 298 w 8085623"/>
              <a:gd name="connsiteY4" fmla="*/ 3306843 h 3310018"/>
              <a:gd name="connsiteX5" fmla="*/ 1 w 8085623"/>
              <a:gd name="connsiteY5" fmla="*/ 47868 h 33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5623" h="3310018">
                <a:moveTo>
                  <a:pt x="0" y="0"/>
                </a:moveTo>
                <a:lnTo>
                  <a:pt x="8085623" y="0"/>
                </a:lnTo>
                <a:lnTo>
                  <a:pt x="8083983" y="2647545"/>
                </a:lnTo>
                <a:lnTo>
                  <a:pt x="7426436" y="3310018"/>
                </a:lnTo>
                <a:lnTo>
                  <a:pt x="298" y="3306843"/>
                </a:lnTo>
                <a:cubicBezTo>
                  <a:pt x="1092" y="2026744"/>
                  <a:pt x="100" y="1134193"/>
                  <a:pt x="1" y="47868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/>
          </a:p>
        </p:txBody>
      </p:sp>
      <p:grpSp>
        <p:nvGrpSpPr>
          <p:cNvPr id="7" name="Gruppierung 6"/>
          <p:cNvGrpSpPr/>
          <p:nvPr userDrawn="1"/>
        </p:nvGrpSpPr>
        <p:grpSpPr>
          <a:xfrm>
            <a:off x="4283968" y="4703373"/>
            <a:ext cx="4461586" cy="456303"/>
            <a:chOff x="3435423" y="6319903"/>
            <a:chExt cx="5385049" cy="550749"/>
          </a:xfrm>
        </p:grpSpPr>
        <p:grpSp>
          <p:nvGrpSpPr>
            <p:cNvPr id="8" name="Gruppierung 7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4" name="Gerade Verbindung 23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Rechteck 34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9" name="Gruppierung 8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2" name="Parallelogramm 11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353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6563" y="4706434"/>
            <a:ext cx="1824037" cy="19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sp>
        <p:nvSpPr>
          <p:cNvPr id="9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8434" y="4704862"/>
            <a:ext cx="1905000" cy="19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FAF9002-F3AC-9D48-9425-5ADC68E24044}" type="datetime1">
              <a:rPr lang="en-GB" noProof="0" smtClean="0"/>
              <a:t>08/07/2024</a:t>
            </a:fld>
            <a:endParaRPr lang="en-GB" noProof="0"/>
          </a:p>
        </p:txBody>
      </p:sp>
      <p:grpSp>
        <p:nvGrpSpPr>
          <p:cNvPr id="6" name="Gruppierung 5"/>
          <p:cNvGrpSpPr/>
          <p:nvPr userDrawn="1"/>
        </p:nvGrpSpPr>
        <p:grpSpPr>
          <a:xfrm>
            <a:off x="4283968" y="4703373"/>
            <a:ext cx="4461586" cy="456303"/>
            <a:chOff x="3435423" y="6319903"/>
            <a:chExt cx="5385049" cy="550749"/>
          </a:xfrm>
        </p:grpSpPr>
        <p:grpSp>
          <p:nvGrpSpPr>
            <p:cNvPr id="7" name="Gruppierung 6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3" name="Gerade Verbindung 22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Gerade Verbindung 23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" name="Rechteck 33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0" name="Gruppierung 9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1" name="Parallelogramm 10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" name="Parallelogramm 11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6563" y="4706434"/>
            <a:ext cx="1824037" cy="17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‹#›</a:t>
            </a:fld>
            <a:endParaRPr lang="en-GB" noProof="0"/>
          </a:p>
        </p:txBody>
      </p:sp>
      <p:sp>
        <p:nvSpPr>
          <p:cNvPr id="1075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8434" y="4704862"/>
            <a:ext cx="1905000" cy="17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5197BF1-BDDE-E74D-BA45-32BDC1105D8B}" type="datetime1">
              <a:rPr lang="en-GB" noProof="0" smtClean="0"/>
              <a:t>08/07/2024</a:t>
            </a:fld>
            <a:endParaRPr lang="en-GB" noProof="0"/>
          </a:p>
        </p:txBody>
      </p:sp>
      <p:sp>
        <p:nvSpPr>
          <p:cNvPr id="1028" name="Rectangle 52"/>
          <p:cNvSpPr>
            <a:spLocks noGrp="1" noChangeArrowheads="1"/>
          </p:cNvSpPr>
          <p:nvPr>
            <p:ph type="title"/>
          </p:nvPr>
        </p:nvSpPr>
        <p:spPr bwMode="auto">
          <a:xfrm>
            <a:off x="530225" y="267494"/>
            <a:ext cx="627402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noProof="0" err="1"/>
              <a:t>Mastertitelformat</a:t>
            </a:r>
            <a:r>
              <a:rPr lang="en-GB" altLang="de-DE" noProof="0"/>
              <a:t> </a:t>
            </a:r>
            <a:r>
              <a:rPr lang="en-GB" altLang="de-DE" noProof="0" err="1"/>
              <a:t>bearbeiten</a:t>
            </a:r>
            <a:endParaRPr lang="en-GB" altLang="de-DE" noProof="0"/>
          </a:p>
        </p:txBody>
      </p:sp>
      <p:sp>
        <p:nvSpPr>
          <p:cNvPr id="1029" name="Rectangle 5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0225" y="1201738"/>
            <a:ext cx="8080375" cy="331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noProof="0" err="1"/>
              <a:t>Mastertextformat</a:t>
            </a:r>
            <a:r>
              <a:rPr lang="en-GB" altLang="de-DE" noProof="0"/>
              <a:t> </a:t>
            </a:r>
            <a:r>
              <a:rPr lang="en-GB" altLang="de-DE" noProof="0" err="1"/>
              <a:t>bearbeiten</a:t>
            </a:r>
            <a:endParaRPr lang="en-GB" altLang="de-DE" noProof="0"/>
          </a:p>
          <a:p>
            <a:pPr lvl="1"/>
            <a:r>
              <a:rPr lang="en-GB" altLang="de-DE" noProof="0" err="1"/>
              <a:t>Zweite</a:t>
            </a:r>
            <a:r>
              <a:rPr lang="en-GB" altLang="de-DE" noProof="0"/>
              <a:t> </a:t>
            </a:r>
            <a:r>
              <a:rPr lang="en-GB" altLang="de-DE" noProof="0" err="1"/>
              <a:t>Ebene</a:t>
            </a:r>
            <a:endParaRPr lang="en-GB" altLang="de-DE" noProof="0"/>
          </a:p>
          <a:p>
            <a:pPr lvl="2"/>
            <a:r>
              <a:rPr lang="en-GB" altLang="de-DE" noProof="0" err="1"/>
              <a:t>Dritte</a:t>
            </a:r>
            <a:r>
              <a:rPr lang="en-GB" altLang="de-DE" noProof="0"/>
              <a:t> </a:t>
            </a:r>
            <a:r>
              <a:rPr lang="en-GB" altLang="de-DE" noProof="0" err="1"/>
              <a:t>Ebene</a:t>
            </a:r>
            <a:endParaRPr lang="en-GB" altLang="de-DE" noProof="0"/>
          </a:p>
          <a:p>
            <a:pPr lvl="3"/>
            <a:r>
              <a:rPr lang="en-GB" altLang="de-DE" noProof="0" err="1"/>
              <a:t>Vierte</a:t>
            </a:r>
            <a:r>
              <a:rPr lang="en-GB" altLang="de-DE" noProof="0"/>
              <a:t> </a:t>
            </a:r>
            <a:r>
              <a:rPr lang="en-GB" altLang="de-DE" noProof="0" err="1"/>
              <a:t>Ebene</a:t>
            </a:r>
            <a:endParaRPr lang="en-GB" altLang="de-DE" noProof="0"/>
          </a:p>
          <a:p>
            <a:pPr lvl="4"/>
            <a:r>
              <a:rPr lang="en-GB" altLang="de-DE" noProof="0" err="1"/>
              <a:t>Fünfte</a:t>
            </a:r>
            <a:r>
              <a:rPr lang="en-GB" altLang="de-DE" noProof="0"/>
              <a:t> </a:t>
            </a:r>
            <a:r>
              <a:rPr lang="en-GB" altLang="de-DE" noProof="0" err="1"/>
              <a:t>Ebene</a:t>
            </a:r>
            <a:endParaRPr lang="en-GB" altLang="de-DE" noProof="0"/>
          </a:p>
        </p:txBody>
      </p:sp>
      <p:cxnSp>
        <p:nvCxnSpPr>
          <p:cNvPr id="1031" name="Gerade Verbindung 12"/>
          <p:cNvCxnSpPr>
            <a:cxnSpLocks noChangeShapeType="1"/>
          </p:cNvCxnSpPr>
          <p:nvPr/>
        </p:nvCxnSpPr>
        <p:spPr bwMode="auto">
          <a:xfrm>
            <a:off x="4516439" y="320279"/>
            <a:ext cx="822325" cy="61674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39"/>
          <a:stretch/>
        </p:blipFill>
        <p:spPr>
          <a:xfrm>
            <a:off x="7066140" y="260712"/>
            <a:ext cx="1543335" cy="347509"/>
          </a:xfrm>
          <a:prstGeom prst="rect">
            <a:avLst/>
          </a:prstGeom>
        </p:spPr>
      </p:pic>
      <p:pic>
        <p:nvPicPr>
          <p:cNvPr id="2" name="Grafik 1" descr="Ein Bild, das Text, Schrift, Grafiken, Design enthält.&#10;&#10;Automatisch generierte Beschreibung">
            <a:extLst>
              <a:ext uri="{FF2B5EF4-FFF2-40B4-BE49-F238E27FC236}">
                <a16:creationId xmlns:a16="http://schemas.microsoft.com/office/drawing/2014/main" id="{97B492A6-966E-9C75-5F36-902AA98A1AB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52120" y="196909"/>
            <a:ext cx="1296145" cy="4374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707" r:id="rId2"/>
    <p:sldLayoutId id="2147484711" r:id="rId3"/>
    <p:sldLayoutId id="2147484696" r:id="rId4"/>
    <p:sldLayoutId id="2147484695" r:id="rId5"/>
    <p:sldLayoutId id="2147484698" r:id="rId6"/>
    <p:sldLayoutId id="2147484714" r:id="rId7"/>
    <p:sldLayoutId id="2147484701" r:id="rId8"/>
    <p:sldLayoutId id="2147484712" r:id="rId9"/>
    <p:sldLayoutId id="2147484706" r:id="rId10"/>
    <p:sldLayoutId id="2147484715" r:id="rId11"/>
    <p:sldLayoutId id="2147484703" r:id="rId12"/>
    <p:sldLayoutId id="2147484713" r:id="rId13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790B1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790B1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790B1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790B1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A6173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A6173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A6173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A6173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69875" indent="-269875" algn="l" rtl="0" eaLnBrk="1" fontAlgn="base" hangingPunct="1">
        <a:spcBef>
          <a:spcPts val="400"/>
        </a:spcBef>
        <a:spcAft>
          <a:spcPct val="0"/>
        </a:spcAft>
        <a:buClr>
          <a:schemeClr val="tx1"/>
        </a:buClr>
        <a:buFont typeface="Arial" charset="0"/>
        <a:buChar char="•"/>
        <a:tabLst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1" fontAlgn="base" hangingPunct="1">
        <a:spcBef>
          <a:spcPts val="400"/>
        </a:spcBef>
        <a:spcAft>
          <a:spcPct val="0"/>
        </a:spcAft>
        <a:buClr>
          <a:schemeClr val="accent3"/>
        </a:buClr>
        <a:buFont typeface="Arial" charset="0"/>
        <a:buChar char="•"/>
        <a:tabLst/>
        <a:defRPr sz="16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804863" indent="-269875" algn="l" rtl="0" eaLnBrk="1" fontAlgn="base" hangingPunct="1">
        <a:spcBef>
          <a:spcPts val="400"/>
        </a:spcBef>
        <a:spcAft>
          <a:spcPct val="0"/>
        </a:spcAft>
        <a:buClr>
          <a:schemeClr val="accent3"/>
        </a:buClr>
        <a:buFont typeface="Arial" charset="0"/>
        <a:buChar char="•"/>
        <a:tabLst/>
        <a:defRPr sz="1600">
          <a:solidFill>
            <a:schemeClr val="tx1"/>
          </a:solidFill>
          <a:latin typeface="+mn-lt"/>
          <a:ea typeface="Geneva" pitchFamily="-107" charset="-128"/>
          <a:cs typeface="Geneva" pitchFamily="-107" charset="-128"/>
        </a:defRPr>
      </a:lvl3pPr>
      <a:lvl4pPr marL="1090612" indent="-285750" algn="l" rtl="0" eaLnBrk="1" fontAlgn="base" hangingPunct="1">
        <a:spcBef>
          <a:spcPts val="400"/>
        </a:spcBef>
        <a:spcAft>
          <a:spcPct val="0"/>
        </a:spcAft>
        <a:buClr>
          <a:schemeClr val="tx1"/>
        </a:buClr>
        <a:buFont typeface="Arial" charset="0"/>
        <a:buChar char="•"/>
        <a:tabLst/>
        <a:defRPr sz="1600">
          <a:solidFill>
            <a:schemeClr val="tx1"/>
          </a:solidFill>
          <a:latin typeface="+mn-lt"/>
          <a:ea typeface="Geneva" pitchFamily="-107" charset="-128"/>
          <a:cs typeface="Geneva" charset="0"/>
        </a:defRPr>
      </a:lvl4pPr>
      <a:lvl5pPr marL="1355725" indent="-285750" algn="l" rtl="0" eaLnBrk="1" fontAlgn="base" hangingPunct="1">
        <a:spcBef>
          <a:spcPts val="400"/>
        </a:spcBef>
        <a:spcAft>
          <a:spcPct val="0"/>
        </a:spcAft>
        <a:buClr>
          <a:schemeClr val="tx1"/>
        </a:buClr>
        <a:buFont typeface="Arial" charset="0"/>
        <a:buChar char="•"/>
        <a:tabLst/>
        <a:defRPr sz="1600">
          <a:solidFill>
            <a:schemeClr val="tx1"/>
          </a:solidFill>
          <a:latin typeface="+mn-lt"/>
          <a:ea typeface="Geneva" pitchFamily="-107" charset="-128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hyperlink" Target="https://www.ait.ac.at/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mailto:alexander.schindler@ait.ac.at" TargetMode="Externa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tags" Target="../tags/tag56.xml"/><Relationship Id="rId16" Type="http://schemas.openxmlformats.org/officeDocument/2006/relationships/image" Target="../media/image6.sv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59.xml"/><Relationship Id="rId15" Type="http://schemas.openxmlformats.org/officeDocument/2006/relationships/image" Target="../media/image5.png"/><Relationship Id="rId10" Type="http://schemas.openxmlformats.org/officeDocument/2006/relationships/tags" Target="../tags/tag64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tags" Target="../tags/tag67.xml"/><Relationship Id="rId7" Type="http://schemas.openxmlformats.org/officeDocument/2006/relationships/image" Target="../media/image5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25.jpeg"/><Relationship Id="rId3" Type="http://schemas.openxmlformats.org/officeDocument/2006/relationships/tags" Target="../tags/tag72.xml"/><Relationship Id="rId21" Type="http://schemas.openxmlformats.org/officeDocument/2006/relationships/image" Target="../media/image28.png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image" Target="../media/image24.jpeg"/><Relationship Id="rId2" Type="http://schemas.openxmlformats.org/officeDocument/2006/relationships/tags" Target="../tags/tag71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image" Target="../media/image6.svg"/><Relationship Id="rId10" Type="http://schemas.openxmlformats.org/officeDocument/2006/relationships/tags" Target="../tags/tag79.xml"/><Relationship Id="rId19" Type="http://schemas.openxmlformats.org/officeDocument/2006/relationships/image" Target="../media/image26.jpe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5.png"/><Relationship Id="rId2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10" Type="http://schemas.openxmlformats.org/officeDocument/2006/relationships/image" Target="../media/image6.svg"/><Relationship Id="rId4" Type="http://schemas.openxmlformats.org/officeDocument/2006/relationships/tags" Target="../tags/tag85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7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6.sv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5.png"/><Relationship Id="rId5" Type="http://schemas.openxmlformats.org/officeDocument/2006/relationships/tags" Target="../tags/tag32.xml"/><Relationship Id="rId10" Type="http://schemas.openxmlformats.org/officeDocument/2006/relationships/image" Target="../media/image4.png"/><Relationship Id="rId4" Type="http://schemas.openxmlformats.org/officeDocument/2006/relationships/tags" Target="../tags/tag31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5.png"/><Relationship Id="rId18" Type="http://schemas.openxmlformats.org/officeDocument/2006/relationships/image" Target="../media/image13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tags" Target="../tags/tag37.xml"/><Relationship Id="rId16" Type="http://schemas.openxmlformats.org/officeDocument/2006/relationships/image" Target="../media/image11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40.xml"/><Relationship Id="rId15" Type="http://schemas.openxmlformats.org/officeDocument/2006/relationships/image" Target="../media/image10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16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15.png"/><Relationship Id="rId2" Type="http://schemas.openxmlformats.org/officeDocument/2006/relationships/tags" Target="../tags/tag47.xml"/><Relationship Id="rId16" Type="http://schemas.openxmlformats.org/officeDocument/2006/relationships/image" Target="../media/image6.sv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14.png"/><Relationship Id="rId5" Type="http://schemas.openxmlformats.org/officeDocument/2006/relationships/tags" Target="../tags/tag5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0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>
          <a:xfrm>
            <a:off x="522001" y="1109826"/>
            <a:ext cx="8077201" cy="1121807"/>
          </a:xfrm>
        </p:spPr>
        <p:txBody>
          <a:bodyPr/>
          <a:lstStyle/>
          <a:p>
            <a:r>
              <a:rPr lang="en-GB" altLang="de-DE" sz="3200"/>
              <a:t>AI at the AIT Austrian Institute of Technology</a:t>
            </a:r>
            <a:endParaRPr lang="en-GB" altLang="de-DE" sz="3200" noProof="0"/>
          </a:p>
        </p:txBody>
      </p:sp>
      <p:sp>
        <p:nvSpPr>
          <p:cNvPr id="12290" name="Untertitel 11"/>
          <p:cNvSpPr>
            <a:spLocks noGrp="1"/>
          </p:cNvSpPr>
          <p:nvPr>
            <p:ph type="subTitle" sz="quarter" idx="1"/>
            <p:custDataLst>
              <p:tags r:id="rId2"/>
            </p:custDataLst>
          </p:nvPr>
        </p:nvSpPr>
        <p:spPr>
          <a:xfrm>
            <a:off x="530226" y="2251864"/>
            <a:ext cx="8074025" cy="89595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de-DE" altLang="de-DE" sz="1600" noProof="0"/>
              <a:t>1. </a:t>
            </a:r>
            <a:r>
              <a:rPr lang="de-DE" altLang="de-DE" sz="1600" noProof="0" err="1"/>
              <a:t>Introducing</a:t>
            </a:r>
            <a:r>
              <a:rPr lang="de-DE" altLang="de-DE" sz="1600" noProof="0"/>
              <a:t> </a:t>
            </a:r>
            <a:r>
              <a:rPr lang="de-DE" altLang="de-DE" sz="1600" noProof="0" err="1"/>
              <a:t>the</a:t>
            </a:r>
            <a:r>
              <a:rPr lang="de-DE" altLang="de-DE" sz="1600" noProof="0"/>
              <a:t> AIT AI Task Force</a:t>
            </a:r>
          </a:p>
          <a:p>
            <a:pPr>
              <a:buFont typeface="Wingdings" charset="2"/>
              <a:buNone/>
            </a:pPr>
            <a:r>
              <a:rPr lang="en-GB" altLang="de-DE" sz="1600" noProof="0"/>
              <a:t>2. Brief Overview of AI at AIT</a:t>
            </a:r>
          </a:p>
          <a:p>
            <a:pPr>
              <a:buFont typeface="Wingdings" charset="2"/>
              <a:buNone/>
            </a:pP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</p:txBody>
      </p:sp>
      <p:sp>
        <p:nvSpPr>
          <p:cNvPr id="12291" name="Inhaltsplatzhalter 17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30225" y="3357035"/>
            <a:ext cx="3105671" cy="1162980"/>
          </a:xfrm>
        </p:spPr>
        <p:txBody>
          <a:bodyPr/>
          <a:lstStyle/>
          <a:p>
            <a:pPr marL="4762" indent="0"/>
            <a:r>
              <a:rPr lang="en-GB" sz="1000" b="1" ker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ALEXANDER SCHINDLER</a:t>
            </a:r>
            <a:br>
              <a:rPr lang="en-GB" sz="1000" b="1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Deputy Head of Competence Unit</a:t>
            </a:r>
            <a:b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 Science &amp; Artificial Intelligence</a:t>
            </a:r>
            <a:b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Center for Digital Safety &amp; Security</a:t>
            </a:r>
            <a:br>
              <a:rPr lang="en-GB" sz="9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GB" sz="9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800" b="1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AIT Austrian Institute of Technology GmbH</a:t>
            </a:r>
            <a:br>
              <a:rPr lang="en-GB" sz="800" b="1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800" kern="0" err="1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Giefinggasse</a:t>
            </a:r>
            <a: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 | 1210 Vienna | Austria</a:t>
            </a:r>
            <a:b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+43 50550-2902 | M +43 664 8251454</a:t>
            </a:r>
            <a:b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GB" sz="800" u="sng" kern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alexander.schindler@ait.ac.at</a:t>
            </a:r>
            <a:r>
              <a:rPr lang="en-GB" sz="800" kern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| </a:t>
            </a:r>
            <a:r>
              <a:rPr lang="en-GB" sz="800" u="sng" kern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www.ait.ac.at</a:t>
            </a:r>
            <a:endParaRPr lang="en-GB" altLang="de-DE" sz="900" noProof="0"/>
          </a:p>
        </p:txBody>
      </p:sp>
    </p:spTree>
    <p:extLst>
      <p:ext uri="{BB962C8B-B14F-4D97-AF65-F5344CB8AC3E}">
        <p14:creationId xmlns:p14="http://schemas.microsoft.com/office/powerpoint/2010/main" val="1765852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1D2E5F3-15B0-F42C-A101-D504F5AD95CF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08049" y="699542"/>
            <a:ext cx="8080375" cy="218065"/>
          </a:xfrm>
        </p:spPr>
        <p:txBody>
          <a:bodyPr/>
          <a:lstStyle/>
          <a:p>
            <a:r>
              <a:rPr lang="en-US"/>
              <a:t>Center for Health &amp; Bioresources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C66870-5B7F-F967-428C-D4519384666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8048" y="267494"/>
            <a:ext cx="6274023" cy="720080"/>
          </a:xfrm>
        </p:spPr>
        <p:txBody>
          <a:bodyPr/>
          <a:lstStyle/>
          <a:p>
            <a:r>
              <a:rPr lang="de-DE"/>
              <a:t>AI @ AIT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E10554-7C9D-F5CB-530D-53865298844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10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A196DE-6E38-BA95-C3FE-28E87F3EB2A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283CC2-406B-B5B9-0C82-39FE0F6EDF5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658440" y="4068279"/>
            <a:ext cx="1612595" cy="9017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53D8EB3-0B36-F2F9-572B-B11FE14B1E4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868143" y="987574"/>
            <a:ext cx="2520280" cy="18676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37B996E-69AA-D666-DEB3-395902B1154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742134" y="3110632"/>
            <a:ext cx="2772299" cy="156156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B941810-0CC8-16AE-B64C-1E3FF67C3F08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auto">
          <a:xfrm>
            <a:off x="313101" y="1089293"/>
            <a:ext cx="2890748" cy="331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de-DE" sz="1050" b="1" kern="0">
                <a:solidFill>
                  <a:schemeClr val="tx1"/>
                </a:solidFill>
              </a:rPr>
              <a:t>AI Research Topics: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endParaRPr lang="de-DE" sz="30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sz="1050" b="1" kern="0">
                <a:solidFill>
                  <a:schemeClr val="tx1"/>
                </a:solidFill>
              </a:rPr>
              <a:t>Novel Diagnostic Tools: 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Molecular modelling platforms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1050" kern="0">
                <a:solidFill>
                  <a:srgbClr val="000000"/>
                </a:solidFill>
              </a:rPr>
              <a:t>Bacterial networks emulations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>
              <a:spcBef>
                <a:spcPts val="400"/>
              </a:spcBef>
            </a:pPr>
            <a:endParaRPr lang="de-DE" sz="300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Machine Learning / Deep Learning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Predictive modelling 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Classification problems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Federated Learning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05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Natural Language Processing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Information Extraction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Large Language Models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DE" sz="1050" ker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de-DE" sz="1050" b="1" kern="0">
                <a:solidFill>
                  <a:schemeClr val="tx1"/>
                </a:solidFill>
              </a:rPr>
              <a:t>Contact:</a:t>
            </a:r>
          </a:p>
          <a:p>
            <a:pPr marL="450850" lvl="1" indent="-182563">
              <a:spcBef>
                <a:spcPts val="400"/>
              </a:spcBef>
              <a:buBlip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</a:buBlip>
            </a:pPr>
            <a:r>
              <a:rPr lang="de-DE" sz="900" kern="0">
                <a:solidFill>
                  <a:schemeClr val="tx2"/>
                </a:solidFill>
              </a:rPr>
              <a:t>Elke.Guenther@ait.ac.at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B07CCD4-93D3-E3C6-27E2-969DE8A6843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288361" y="1449245"/>
            <a:ext cx="2352752" cy="10932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D04A510-EAC6-0303-E66E-FD8C0F16AE1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288362" y="2820861"/>
            <a:ext cx="2352751" cy="9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57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1D2E5F3-15B0-F42C-A101-D504F5AD95CF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08049" y="699542"/>
            <a:ext cx="8080375" cy="218065"/>
          </a:xfrm>
        </p:spPr>
        <p:txBody>
          <a:bodyPr/>
          <a:lstStyle/>
          <a:p>
            <a:r>
              <a:rPr lang="en-US"/>
              <a:t>Center for Technology Experience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C66870-5B7F-F967-428C-D4519384666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8048" y="267494"/>
            <a:ext cx="6274023" cy="720080"/>
          </a:xfrm>
        </p:spPr>
        <p:txBody>
          <a:bodyPr/>
          <a:lstStyle/>
          <a:p>
            <a:r>
              <a:rPr lang="de-DE"/>
              <a:t>AI @ AIT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E10554-7C9D-F5CB-530D-53865298844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11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A196DE-6E38-BA95-C3FE-28E87F3EB2A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60891D5-D3A0-B771-BD6D-C37449AE2680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313101" y="1089293"/>
            <a:ext cx="2890748" cy="10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de-DE" sz="1050" b="1" kern="0">
                <a:solidFill>
                  <a:schemeClr val="tx1"/>
                </a:solidFill>
              </a:rPr>
              <a:t>AI Research Topics: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endParaRPr lang="de-DE" sz="30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DE" sz="1050" ker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de-DE" sz="1050" b="1" kern="0">
                <a:solidFill>
                  <a:schemeClr val="tx1"/>
                </a:solidFill>
              </a:rPr>
              <a:t>Contact:</a:t>
            </a:r>
          </a:p>
          <a:p>
            <a:pPr marL="450850" lvl="1" indent="-182563">
              <a:spcBef>
                <a:spcPts val="400"/>
              </a:spcBef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de-DE" sz="900" kern="0">
                <a:solidFill>
                  <a:schemeClr val="tx2"/>
                </a:solidFill>
              </a:rPr>
              <a:t>Manfred.Tscheligi@ait.ac.at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DE" sz="1050" ker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77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1D2E5F3-15B0-F42C-A101-D504F5AD95CF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08049" y="699542"/>
            <a:ext cx="8080375" cy="218065"/>
          </a:xfrm>
        </p:spPr>
        <p:txBody>
          <a:bodyPr/>
          <a:lstStyle/>
          <a:p>
            <a:r>
              <a:rPr lang="en-US"/>
              <a:t>Center for Transport Technologies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C66870-5B7F-F967-428C-D4519384666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8048" y="267494"/>
            <a:ext cx="6274023" cy="720080"/>
          </a:xfrm>
        </p:spPr>
        <p:txBody>
          <a:bodyPr/>
          <a:lstStyle/>
          <a:p>
            <a:r>
              <a:rPr lang="de-DE"/>
              <a:t>AI @ AIT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E10554-7C9D-F5CB-530D-53865298844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12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A196DE-6E38-BA95-C3FE-28E87F3EB2A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1BDD15F-0F82-7766-1831-1F3ACACCD94F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auto">
          <a:xfrm>
            <a:off x="313100" y="1089293"/>
            <a:ext cx="3466811" cy="337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de-DE" sz="1050" b="1" kern="0">
                <a:solidFill>
                  <a:schemeClr val="tx1"/>
                </a:solidFill>
              </a:rPr>
              <a:t>AI Research Topics: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endParaRPr lang="de-DE" sz="30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Digital assistance systems in continuous casting</a:t>
            </a:r>
            <a:r>
              <a:rPr lang="de-DE" sz="1050" b="1" kern="0">
                <a:solidFill>
                  <a:schemeClr val="tx1"/>
                </a:solidFill>
              </a:rPr>
              <a:t>: 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numerical simulation tools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1050" kern="0">
                <a:solidFill>
                  <a:srgbClr val="000000"/>
                </a:solidFill>
              </a:rPr>
              <a:t>digital twins of physical systems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>
              <a:spcBef>
                <a:spcPts val="400"/>
              </a:spcBef>
            </a:pPr>
            <a:endParaRPr lang="de-DE" sz="300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Road Safety and Accident Research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risk assessment, accident prediction, and road safety simulation 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analysis and simulation tools 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camera systems, mobile laboratories equipped with advanced sensor technology</a:t>
            </a:r>
            <a:endParaRPr lang="en-US" sz="105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Material quality inspection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MgSi and AlFeSi segmentation of the phases in micrographs. Segmentation of dispersoids.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Grain size measurement of micrographs</a:t>
            </a:r>
          </a:p>
          <a:p>
            <a:pPr>
              <a:spcBef>
                <a:spcPts val="400"/>
              </a:spcBef>
            </a:pPr>
            <a:r>
              <a:rPr lang="de-DE" sz="1050" b="1" kern="0">
                <a:solidFill>
                  <a:schemeClr val="tx1"/>
                </a:solidFill>
              </a:rPr>
              <a:t>Contact:</a:t>
            </a:r>
          </a:p>
          <a:p>
            <a:pPr marL="450850" lvl="1" indent="-182563">
              <a:spcBef>
                <a:spcPts val="400"/>
              </a:spcBef>
              <a:buBlip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</a:buBlip>
            </a:pPr>
            <a:r>
              <a:rPr lang="de-DE" sz="900" kern="0">
                <a:solidFill>
                  <a:schemeClr val="tx2"/>
                </a:solidFill>
              </a:rPr>
              <a:t>Christian.Chimani@ait.ac.at</a:t>
            </a:r>
          </a:p>
        </p:txBody>
      </p:sp>
      <p:pic>
        <p:nvPicPr>
          <p:cNvPr id="7" name="Bildplatzhalter 2">
            <a:extLst>
              <a:ext uri="{FF2B5EF4-FFF2-40B4-BE49-F238E27FC236}">
                <a16:creationId xmlns:a16="http://schemas.microsoft.com/office/drawing/2014/main" id="{66CB636C-149C-E9B5-1E1E-D11980DF9EE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r="379"/>
          <a:stretch/>
        </p:blipFill>
        <p:spPr bwMode="auto">
          <a:xfrm>
            <a:off x="7092280" y="894879"/>
            <a:ext cx="1805330" cy="150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02B4711-4BF2-B155-DEBE-F2D4CAE846D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301" y="2527194"/>
            <a:ext cx="2086309" cy="13932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EACF8E-A89B-2BF8-04D5-0AEEF641F82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136" y="3974242"/>
            <a:ext cx="1691582" cy="1069754"/>
          </a:xfrm>
          <a:prstGeom prst="rect">
            <a:avLst/>
          </a:prstGeom>
        </p:spPr>
      </p:pic>
      <p:pic>
        <p:nvPicPr>
          <p:cNvPr id="10" name="Bildplatzhalter 2">
            <a:extLst>
              <a:ext uri="{FF2B5EF4-FFF2-40B4-BE49-F238E27FC236}">
                <a16:creationId xmlns:a16="http://schemas.microsoft.com/office/drawing/2014/main" id="{6D38D9BE-73D0-E15B-7A9D-743D0BC07E6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b="3741"/>
          <a:stretch/>
        </p:blipFill>
        <p:spPr bwMode="auto">
          <a:xfrm>
            <a:off x="5648134" y="1308209"/>
            <a:ext cx="1373534" cy="114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1" name="Bildplatzhalter 2" descr="Ein Bild, das Reifen, Rad, Fahrzeug, Landfahrzeug enthält.&#10;&#10;Automatisch generierte Beschreibung">
            <a:extLst>
              <a:ext uri="{FF2B5EF4-FFF2-40B4-BE49-F238E27FC236}">
                <a16:creationId xmlns:a16="http://schemas.microsoft.com/office/drawing/2014/main" id="{DCF4EFD6-A2AA-CDB3-8EDC-757A1A85A0A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" b="-1"/>
          <a:stretch/>
        </p:blipFill>
        <p:spPr bwMode="auto">
          <a:xfrm>
            <a:off x="7610435" y="3974242"/>
            <a:ext cx="1287175" cy="107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1EC5395-6628-8444-89AF-BD7BCDB9564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4779852" y="2571091"/>
            <a:ext cx="1736564" cy="129202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74638A-2A08-29A2-1F88-50B80711DF7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649478" y="4060314"/>
            <a:ext cx="1867584" cy="8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5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1D2E5F3-15B0-F42C-A101-D504F5AD95CF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08049" y="699542"/>
            <a:ext cx="8080375" cy="218065"/>
          </a:xfrm>
        </p:spPr>
        <p:txBody>
          <a:bodyPr/>
          <a:lstStyle/>
          <a:p>
            <a:r>
              <a:rPr lang="da-DK"/>
              <a:t>Center for Innovation Systems &amp; Policy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C66870-5B7F-F967-428C-D4519384666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8048" y="267494"/>
            <a:ext cx="6274023" cy="720080"/>
          </a:xfrm>
        </p:spPr>
        <p:txBody>
          <a:bodyPr/>
          <a:lstStyle/>
          <a:p>
            <a:r>
              <a:rPr lang="de-DE"/>
              <a:t>AI @ AIT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E10554-7C9D-F5CB-530D-53865298844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13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A196DE-6E38-BA95-C3FE-28E87F3EB2A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6AECF2-D715-55A5-2B2C-2BFFAE990F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48264" y="2139702"/>
            <a:ext cx="1964800" cy="2780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CDA0520-1CE7-03B1-1410-4AF88ECE184E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313100" y="1089293"/>
            <a:ext cx="3394803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de-DE" sz="1050" b="1" kern="0">
                <a:solidFill>
                  <a:schemeClr val="tx1"/>
                </a:solidFill>
              </a:rPr>
              <a:t>AI Research Topics: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endParaRPr lang="de-DE" sz="30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AIT AI Ethics Lab</a:t>
            </a:r>
            <a:r>
              <a:rPr lang="de-DE" sz="1050" b="1" kern="0">
                <a:solidFill>
                  <a:schemeClr val="tx1"/>
                </a:solidFill>
              </a:rPr>
              <a:t>: 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Ethics by Design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1050" kern="0">
                <a:solidFill>
                  <a:srgbClr val="000000"/>
                </a:solidFill>
              </a:rPr>
              <a:t>AI Ethics consulting and policy work</a:t>
            </a:r>
            <a:endParaRPr lang="de-DE" sz="300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AI &amp; Research and Innovation Policy Evaluation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AI in research and evaluation processes of R&amp;I policies</a:t>
            </a:r>
            <a:endParaRPr lang="en-US" sz="105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Agent Based Modelling simulation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AI-related tools for Horizon Scanning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  <a:defRPr/>
            </a:pPr>
            <a:r>
              <a:rPr lang="en-US" sz="1050" kern="0">
                <a:solidFill>
                  <a:srgbClr val="000000"/>
                </a:solidFill>
              </a:rPr>
              <a:t>detecting online criminality, topic mining, etc.</a:t>
            </a:r>
            <a:endParaRPr lang="de-DE" sz="1050" ker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de-DE" sz="1050" b="1" kern="0">
                <a:solidFill>
                  <a:schemeClr val="tx1"/>
                </a:solidFill>
              </a:rPr>
              <a:t>Contact:</a:t>
            </a:r>
          </a:p>
          <a:p>
            <a:pPr marL="450850" lvl="1" indent="-182563">
              <a:spcBef>
                <a:spcPts val="400"/>
              </a:spcBef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de-DE" sz="900" kern="0">
                <a:solidFill>
                  <a:schemeClr val="tx2"/>
                </a:solidFill>
              </a:rPr>
              <a:t>Matthias.Weber@ait.ac.at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DE" sz="1050" ker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83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noProof="0"/>
              <a:t>Thank you!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noProof="0"/>
              <a:t>Alexander Schindler</a:t>
            </a:r>
          </a:p>
        </p:txBody>
      </p:sp>
    </p:spTree>
    <p:extLst>
      <p:ext uri="{BB962C8B-B14F-4D97-AF65-F5344CB8AC3E}">
        <p14:creationId xmlns:p14="http://schemas.microsoft.com/office/powerpoint/2010/main" val="34642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0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altLang="de-DE"/>
              <a:t>AI Task Force</a:t>
            </a:r>
            <a:endParaRPr lang="en-GB" altLang="de-DE" noProof="0"/>
          </a:p>
        </p:txBody>
      </p:sp>
      <p:sp>
        <p:nvSpPr>
          <p:cNvPr id="12290" name="Untertitel 11"/>
          <p:cNvSpPr>
            <a:spLocks noGrp="1"/>
          </p:cNvSpPr>
          <p:nvPr>
            <p:ph type="subTitle" sz="quarter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r>
              <a:rPr lang="en-US" altLang="de-DE" noProof="0"/>
              <a:t>Promotion of AI research and </a:t>
            </a:r>
            <a:r>
              <a:rPr lang="en-US" altLang="de-DE" noProof="0" err="1"/>
              <a:t>organisational</a:t>
            </a:r>
            <a:r>
              <a:rPr lang="en-US" altLang="de-DE" noProof="0"/>
              <a:t> change towards an AI-supported administration</a:t>
            </a: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A1D8E52D-FA51-5043-BEB4-BE4860857169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530225" y="707397"/>
            <a:ext cx="8080375" cy="218065"/>
          </a:xfrm>
        </p:spPr>
        <p:txBody>
          <a:bodyPr/>
          <a:lstStyle/>
          <a:p>
            <a:r>
              <a:rPr lang="en-US"/>
              <a:t>Promotion of AI research and </a:t>
            </a:r>
            <a:r>
              <a:rPr lang="en-US" err="1"/>
              <a:t>organisational</a:t>
            </a:r>
            <a:r>
              <a:rPr lang="en-US"/>
              <a:t> change towards an AI-supported administration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4BD8B1-D660-43D8-C155-031D3AC35F4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0225" y="267494"/>
            <a:ext cx="6274023" cy="360040"/>
          </a:xfrm>
        </p:spPr>
        <p:txBody>
          <a:bodyPr anchor="b"/>
          <a:lstStyle/>
          <a:p>
            <a:r>
              <a:rPr lang="de-DE"/>
              <a:t>AIT AI Task Force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76496F-6A75-1C2A-57E2-BF23D9E67E87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3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4310BB0-804B-C420-8385-F9F9B5E143A4}"/>
              </a:ext>
            </a:extLst>
          </p:cNvPr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F644474-040E-2BF0-7B13-29CD31B237D3}"/>
              </a:ext>
            </a:extLst>
          </p:cNvPr>
          <p:cNvSpPr>
            <a:spLocks noGrp="1" noChangeArrowheads="1"/>
          </p:cNvSpPr>
          <p:nvPr>
            <p:ph sz="quarter" idx="12"/>
            <p:custDataLst>
              <p:tags r:id="rId5"/>
            </p:custDataLst>
          </p:nvPr>
        </p:nvSpPr>
        <p:spPr bwMode="auto">
          <a:xfrm>
            <a:off x="530225" y="1385837"/>
            <a:ext cx="339370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hangingPunct="0">
              <a:spcBef>
                <a:spcPct val="0"/>
              </a:spcBef>
              <a:buClrTx/>
              <a:buNone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Purpose and </a:t>
            </a:r>
            <a:r>
              <a:rPr kumimoji="0" lang="de-DE" altLang="de-DE" sz="1100" b="1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Objectives</a:t>
            </a:r>
            <a:endParaRPr kumimoji="0" lang="de-DE" altLang="de-DE" sz="1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hangingPunct="0">
              <a:spcBef>
                <a:spcPct val="0"/>
              </a:spcBef>
              <a:buClrTx/>
              <a:buNone/>
            </a:pPr>
            <a:endParaRPr kumimoji="0" lang="de-DE" alt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de-DE" altLang="de-DE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Purpose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eaLnBrk="0" hangingPunct="0">
              <a:spcBef>
                <a:spcPct val="0"/>
              </a:spcBef>
              <a:buClrTx/>
            </a:pPr>
            <a:endParaRPr kumimoji="0" lang="de-DE" alt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 eaLnBrk="0" hangingPunct="0">
              <a:spcBef>
                <a:spcPct val="0"/>
              </a:spcBef>
              <a:buClrTx/>
            </a:pPr>
            <a:r>
              <a:rPr lang="de-DE" altLang="de-DE" sz="1100">
                <a:latin typeface="Arial" panose="020B0604020202020204" pitchFamily="34" charset="0"/>
              </a:rPr>
              <a:t>Foster AI </a:t>
            </a:r>
            <a:r>
              <a:rPr lang="de-DE" altLang="de-DE" sz="1100" err="1">
                <a:latin typeface="Arial" panose="020B0604020202020204" pitchFamily="34" charset="0"/>
              </a:rPr>
              <a:t>related</a:t>
            </a:r>
            <a:r>
              <a:rPr lang="de-DE" altLang="de-DE" sz="1100">
                <a:latin typeface="Arial" panose="020B0604020202020204" pitchFamily="34" charset="0"/>
              </a:rPr>
              <a:t> </a:t>
            </a:r>
            <a:r>
              <a:rPr lang="de-DE" altLang="de-DE" sz="1100" err="1">
                <a:latin typeface="Arial" panose="020B0604020202020204" pitchFamily="34" charset="0"/>
              </a:rPr>
              <a:t>research</a:t>
            </a:r>
            <a:r>
              <a:rPr lang="de-DE" altLang="de-DE" sz="1100">
                <a:latin typeface="Arial" panose="020B0604020202020204" pitchFamily="34" charset="0"/>
              </a:rPr>
              <a:t> at AIT</a:t>
            </a:r>
          </a:p>
          <a:p>
            <a:pPr lvl="1" eaLnBrk="0" hangingPunct="0">
              <a:spcBef>
                <a:spcPct val="0"/>
              </a:spcBef>
              <a:buClrTx/>
            </a:pP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Systematically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quickly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roll out AI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technology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across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AIT</a:t>
            </a:r>
          </a:p>
          <a:p>
            <a:pPr eaLnBrk="0" hangingPunct="0">
              <a:spcBef>
                <a:spcPct val="0"/>
              </a:spcBef>
              <a:buClrTx/>
            </a:pPr>
            <a:endParaRPr kumimoji="0" lang="de-DE" alt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kumimoji="0" lang="de-DE" altLang="de-DE" sz="1100" b="1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Objectives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eaLnBrk="0" hangingPunct="0">
              <a:spcBef>
                <a:spcPct val="0"/>
              </a:spcBef>
              <a:buClrTx/>
            </a:pPr>
            <a:endParaRPr kumimoji="0" lang="de-DE" alt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hangingPunct="0">
              <a:spcBef>
                <a:spcPct val="0"/>
              </a:spcBef>
              <a:buClrTx/>
            </a:pP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Define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strategic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goals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AI</a:t>
            </a:r>
          </a:p>
          <a:p>
            <a:pPr marL="742950" lvl="1" indent="-285750" eaLnBrk="0" hangingPunct="0">
              <a:spcBef>
                <a:spcPct val="0"/>
              </a:spcBef>
              <a:buClrTx/>
            </a:pP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Improve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efficiency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simplify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administration</a:t>
            </a:r>
            <a:endParaRPr kumimoji="0" lang="de-DE" alt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hangingPunct="0">
              <a:spcBef>
                <a:spcPct val="0"/>
              </a:spcBef>
              <a:buClrTx/>
            </a:pP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Enhance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customer</a:t>
            </a: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experience</a:t>
            </a:r>
            <a:endParaRPr kumimoji="0" lang="de-DE" alt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hangingPunct="0">
              <a:spcBef>
                <a:spcPct val="0"/>
              </a:spcBef>
              <a:buClrTx/>
            </a:pP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Drive </a:t>
            </a:r>
            <a:r>
              <a:rPr kumimoji="0" lang="de-DE" altLang="de-DE" sz="11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innovation</a:t>
            </a:r>
            <a:endParaRPr kumimoji="0" lang="de-DE" alt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FB40C8B-7C33-254F-1D0C-67440365678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61866" y="1385837"/>
            <a:ext cx="4130614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spcBef>
                <a:spcPct val="0"/>
              </a:spcBef>
              <a:buClrTx/>
              <a:buFont typeface="Arial" charset="0"/>
              <a:buNone/>
            </a:pPr>
            <a:r>
              <a:rPr lang="de-DE" altLang="de-DE" sz="1100" b="1" kern="0">
                <a:latin typeface="Arial" panose="020B0604020202020204" pitchFamily="34" charset="0"/>
              </a:rPr>
              <a:t>Key Areas of Focus / Team </a:t>
            </a:r>
            <a:r>
              <a:rPr lang="de-DE" altLang="de-DE" sz="1100" b="1" kern="0" err="1">
                <a:latin typeface="Arial" panose="020B0604020202020204" pitchFamily="34" charset="0"/>
              </a:rPr>
              <a:t>Roles</a:t>
            </a:r>
            <a:endParaRPr lang="de-DE" altLang="de-DE" sz="1100" b="1" kern="0">
              <a:latin typeface="Arial" panose="020B0604020202020204" pitchFamily="34" charset="0"/>
            </a:endParaRPr>
          </a:p>
          <a:p>
            <a:pPr marL="0" indent="0" eaLnBrk="0" hangingPunct="0">
              <a:spcBef>
                <a:spcPct val="0"/>
              </a:spcBef>
              <a:buClrTx/>
              <a:buFont typeface="Arial" charset="0"/>
              <a:buNone/>
            </a:pPr>
            <a:endParaRPr lang="de-DE" altLang="de-DE" sz="1100" kern="0"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>
                <a:latin typeface="Arial" panose="020B0604020202020204" pitchFamily="34" charset="0"/>
              </a:rPr>
              <a:t>Team Lead &amp; AI </a:t>
            </a:r>
            <a:r>
              <a:rPr lang="de-DE" altLang="de-DE" sz="1100" kern="0" err="1">
                <a:latin typeface="Arial" panose="020B0604020202020204" pitchFamily="34" charset="0"/>
              </a:rPr>
              <a:t>Strategy</a:t>
            </a:r>
            <a:endParaRPr lang="de-DE" altLang="de-DE" sz="1100" kern="0"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 err="1">
                <a:latin typeface="Arial" panose="020B0604020202020204" pitchFamily="34" charset="0"/>
              </a:rPr>
              <a:t>Evaluating</a:t>
            </a:r>
            <a:r>
              <a:rPr lang="de-DE" altLang="de-DE" sz="1100" kern="0">
                <a:latin typeface="Arial" panose="020B0604020202020204" pitchFamily="34" charset="0"/>
              </a:rPr>
              <a:t> &amp; </a:t>
            </a:r>
            <a:r>
              <a:rPr lang="de-DE" altLang="de-DE" sz="1100" kern="0" err="1">
                <a:latin typeface="Arial" panose="020B0604020202020204" pitchFamily="34" charset="0"/>
              </a:rPr>
              <a:t>Planning</a:t>
            </a:r>
            <a:r>
              <a:rPr lang="de-DE" altLang="de-DE" sz="1100" kern="0">
                <a:latin typeface="Arial" panose="020B0604020202020204" pitchFamily="34" charset="0"/>
              </a:rPr>
              <a:t> of IT </a:t>
            </a:r>
            <a:r>
              <a:rPr lang="de-DE" altLang="de-DE" sz="1100" kern="0" err="1">
                <a:latin typeface="Arial" panose="020B0604020202020204" pitchFamily="34" charset="0"/>
              </a:rPr>
              <a:t>infrastructure</a:t>
            </a:r>
            <a:endParaRPr lang="de-DE" altLang="de-DE" sz="1100" kern="0"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>
                <a:latin typeface="Arial" panose="020B0604020202020204" pitchFamily="34" charset="0"/>
              </a:rPr>
              <a:t>Community </a:t>
            </a:r>
            <a:r>
              <a:rPr lang="de-DE" altLang="de-DE" sz="1100" kern="0" err="1">
                <a:latin typeface="Arial" panose="020B0604020202020204" pitchFamily="34" charset="0"/>
              </a:rPr>
              <a:t>building</a:t>
            </a:r>
            <a:r>
              <a:rPr lang="de-DE" altLang="de-DE" sz="1100" kern="0">
                <a:latin typeface="Arial" panose="020B0604020202020204" pitchFamily="34" charset="0"/>
              </a:rPr>
              <a:t> &amp; Training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 err="1">
                <a:latin typeface="Arial" panose="020B0604020202020204" pitchFamily="34" charset="0"/>
              </a:rPr>
              <a:t>Establishing</a:t>
            </a:r>
            <a:r>
              <a:rPr lang="de-DE" altLang="de-DE" sz="1100" kern="0">
                <a:latin typeface="Arial" panose="020B0604020202020204" pitchFamily="34" charset="0"/>
              </a:rPr>
              <a:t> </a:t>
            </a:r>
            <a:r>
              <a:rPr lang="de-DE" altLang="de-DE" sz="1100" kern="0" err="1">
                <a:latin typeface="Arial" panose="020B0604020202020204" pitchFamily="34" charset="0"/>
              </a:rPr>
              <a:t>data</a:t>
            </a:r>
            <a:r>
              <a:rPr lang="de-DE" altLang="de-DE" sz="1100" kern="0">
                <a:latin typeface="Arial" panose="020B0604020202020204" pitchFamily="34" charset="0"/>
              </a:rPr>
              <a:t> </a:t>
            </a:r>
            <a:r>
              <a:rPr lang="de-DE" altLang="de-DE" sz="1100" kern="0" err="1">
                <a:latin typeface="Arial" panose="020B0604020202020204" pitchFamily="34" charset="0"/>
              </a:rPr>
              <a:t>policies</a:t>
            </a:r>
            <a:endParaRPr lang="de-DE" altLang="de-DE" sz="1100" kern="0"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 err="1">
                <a:latin typeface="Arial" panose="020B0604020202020204" pitchFamily="34" charset="0"/>
              </a:rPr>
              <a:t>Testing</a:t>
            </a:r>
            <a:r>
              <a:rPr lang="de-DE" altLang="de-DE" sz="1100" kern="0">
                <a:latin typeface="Arial" panose="020B0604020202020204" pitchFamily="34" charset="0"/>
              </a:rPr>
              <a:t> and </a:t>
            </a:r>
            <a:r>
              <a:rPr lang="de-DE" altLang="de-DE" sz="1100" kern="0" err="1">
                <a:latin typeface="Arial" panose="020B0604020202020204" pitchFamily="34" charset="0"/>
              </a:rPr>
              <a:t>integrating</a:t>
            </a:r>
            <a:r>
              <a:rPr lang="de-DE" altLang="de-DE" sz="1100" kern="0">
                <a:latin typeface="Arial" panose="020B0604020202020204" pitchFamily="34" charset="0"/>
              </a:rPr>
              <a:t> AI </a:t>
            </a:r>
            <a:r>
              <a:rPr lang="de-DE" altLang="de-DE" sz="1100" kern="0" err="1">
                <a:latin typeface="Arial" panose="020B0604020202020204" pitchFamily="34" charset="0"/>
              </a:rPr>
              <a:t>tools</a:t>
            </a:r>
            <a:endParaRPr lang="de-DE" altLang="de-DE" sz="1100" kern="0"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 err="1">
                <a:latin typeface="Arial" panose="020B0604020202020204" pitchFamily="34" charset="0"/>
              </a:rPr>
              <a:t>Establishing</a:t>
            </a:r>
            <a:r>
              <a:rPr lang="de-DE" altLang="de-DE" sz="1100" kern="0">
                <a:latin typeface="Arial" panose="020B0604020202020204" pitchFamily="34" charset="0"/>
              </a:rPr>
              <a:t> </a:t>
            </a:r>
            <a:r>
              <a:rPr lang="de-DE" altLang="de-DE" sz="1100" kern="0" err="1">
                <a:latin typeface="Arial" panose="020B0604020202020204" pitchFamily="34" charset="0"/>
              </a:rPr>
              <a:t>ethical</a:t>
            </a:r>
            <a:r>
              <a:rPr lang="de-DE" altLang="de-DE" sz="1100" kern="0">
                <a:latin typeface="Arial" panose="020B0604020202020204" pitchFamily="34" charset="0"/>
              </a:rPr>
              <a:t> </a:t>
            </a:r>
            <a:r>
              <a:rPr lang="de-DE" altLang="de-DE" sz="1100" kern="0" err="1">
                <a:latin typeface="Arial" panose="020B0604020202020204" pitchFamily="34" charset="0"/>
              </a:rPr>
              <a:t>guidelines</a:t>
            </a:r>
            <a:endParaRPr lang="de-DE" altLang="de-DE" sz="1100" kern="0"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 err="1">
                <a:latin typeface="Arial" panose="020B0604020202020204" pitchFamily="34" charset="0"/>
              </a:rPr>
              <a:t>Assessing</a:t>
            </a:r>
            <a:r>
              <a:rPr lang="de-DE" altLang="de-DE" sz="1100" kern="0">
                <a:latin typeface="Arial" panose="020B0604020202020204" pitchFamily="34" charset="0"/>
              </a:rPr>
              <a:t> </a:t>
            </a:r>
            <a:r>
              <a:rPr lang="de-DE" altLang="de-DE" sz="1100" kern="0" err="1">
                <a:latin typeface="Arial" panose="020B0604020202020204" pitchFamily="34" charset="0"/>
              </a:rPr>
              <a:t>risks</a:t>
            </a:r>
            <a:r>
              <a:rPr lang="de-DE" altLang="de-DE" sz="1100" kern="0">
                <a:latin typeface="Arial" panose="020B0604020202020204" pitchFamily="34" charset="0"/>
              </a:rPr>
              <a:t> and </a:t>
            </a:r>
            <a:r>
              <a:rPr lang="de-DE" altLang="de-DE" sz="1100" kern="0" err="1">
                <a:latin typeface="Arial" panose="020B0604020202020204" pitchFamily="34" charset="0"/>
              </a:rPr>
              <a:t>ensuring</a:t>
            </a:r>
            <a:r>
              <a:rPr lang="de-DE" altLang="de-DE" sz="1100" kern="0">
                <a:latin typeface="Arial" panose="020B0604020202020204" pitchFamily="34" charset="0"/>
              </a:rPr>
              <a:t> legal </a:t>
            </a:r>
            <a:r>
              <a:rPr lang="de-DE" altLang="de-DE" sz="1100" kern="0" err="1">
                <a:latin typeface="Arial" panose="020B0604020202020204" pitchFamily="34" charset="0"/>
              </a:rPr>
              <a:t>compliance</a:t>
            </a:r>
            <a:endParaRPr lang="de-DE" altLang="de-DE" sz="1100" kern="0"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>
                <a:latin typeface="Arial" panose="020B0604020202020204" pitchFamily="34" charset="0"/>
              </a:rPr>
              <a:t>Marketing &amp; Communication</a:t>
            </a:r>
          </a:p>
          <a:p>
            <a:pPr marL="0" indent="0" eaLnBrk="0" hangingPunct="0">
              <a:spcBef>
                <a:spcPct val="0"/>
              </a:spcBef>
              <a:buClrTx/>
              <a:buNone/>
            </a:pPr>
            <a:endParaRPr lang="de-DE" altLang="de-DE" sz="1100" kern="0">
              <a:latin typeface="Arial" panose="020B0604020202020204" pitchFamily="34" charset="0"/>
            </a:endParaRPr>
          </a:p>
          <a:p>
            <a:pPr marL="0" indent="0" eaLnBrk="0" hangingPunct="0">
              <a:spcBef>
                <a:spcPct val="0"/>
              </a:spcBef>
              <a:buClrTx/>
              <a:buFont typeface="Arial" charset="0"/>
              <a:buNone/>
            </a:pPr>
            <a:r>
              <a:rPr lang="de-DE" altLang="de-DE" sz="1100" b="1" kern="0">
                <a:latin typeface="Arial" panose="020B0604020202020204" pitchFamily="34" charset="0"/>
              </a:rPr>
              <a:t>Task Force </a:t>
            </a:r>
            <a:r>
              <a:rPr lang="de-DE" altLang="de-DE" sz="1100" b="1" kern="0" err="1">
                <a:latin typeface="Arial" panose="020B0604020202020204" pitchFamily="34" charset="0"/>
              </a:rPr>
              <a:t>Overview</a:t>
            </a:r>
            <a:endParaRPr lang="de-DE" altLang="de-DE" sz="1100" b="1" kern="0">
              <a:latin typeface="Arial" panose="020B0604020202020204" pitchFamily="34" charset="0"/>
            </a:endParaRPr>
          </a:p>
          <a:p>
            <a:pPr marL="0" indent="0" eaLnBrk="0" hangingPunct="0">
              <a:spcBef>
                <a:spcPct val="0"/>
              </a:spcBef>
              <a:buClrTx/>
              <a:buFont typeface="Arial" charset="0"/>
              <a:buNone/>
            </a:pPr>
            <a:endParaRPr lang="de-DE" altLang="de-DE" sz="1100" kern="0"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>
                <a:latin typeface="Arial" panose="020B0604020202020204" pitchFamily="34" charset="0"/>
              </a:rPr>
              <a:t>5 Team </a:t>
            </a:r>
            <a:r>
              <a:rPr lang="de-DE" altLang="de-DE" sz="1100" kern="0" err="1">
                <a:latin typeface="Arial" panose="020B0604020202020204" pitchFamily="34" charset="0"/>
              </a:rPr>
              <a:t>members</a:t>
            </a:r>
            <a:r>
              <a:rPr lang="de-DE" altLang="de-DE" sz="1100" kern="0">
                <a:latin typeface="Arial" panose="020B0604020202020204" pitchFamily="34" charset="0"/>
              </a:rPr>
              <a:t> (50% </a:t>
            </a:r>
            <a:r>
              <a:rPr lang="de-DE" altLang="de-DE" sz="1100" kern="0" err="1">
                <a:latin typeface="Arial" panose="020B0604020202020204" pitchFamily="34" charset="0"/>
              </a:rPr>
              <a:t>assignments</a:t>
            </a:r>
            <a:r>
              <a:rPr lang="de-DE" altLang="de-DE" sz="1100" kern="0">
                <a:latin typeface="Arial" panose="020B0604020202020204" pitchFamily="34" charset="0"/>
              </a:rPr>
              <a:t> </a:t>
            </a:r>
            <a:r>
              <a:rPr lang="de-DE" altLang="de-DE" sz="1100" kern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1100" kern="0">
                <a:latin typeface="Arial" panose="020B0604020202020204" pitchFamily="34" charset="0"/>
              </a:rPr>
              <a:t>2,5 </a:t>
            </a:r>
            <a:r>
              <a:rPr lang="de-DE" altLang="de-DE" sz="1100" kern="0" err="1">
                <a:latin typeface="Arial" panose="020B0604020202020204" pitchFamily="34" charset="0"/>
              </a:rPr>
              <a:t>positions</a:t>
            </a:r>
            <a:r>
              <a:rPr lang="de-DE" altLang="de-DE" sz="1100" kern="0">
                <a:latin typeface="Arial" panose="020B0604020202020204" pitchFamily="34" charset="0"/>
              </a:rPr>
              <a:t>)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de-DE" altLang="de-DE" sz="1100" kern="0" err="1">
                <a:latin typeface="Arial" panose="020B0604020202020204" pitchFamily="34" charset="0"/>
              </a:rPr>
              <a:t>Positioned</a:t>
            </a:r>
            <a:r>
              <a:rPr lang="de-DE" altLang="de-DE" sz="1100" kern="0">
                <a:latin typeface="Arial" panose="020B0604020202020204" pitchFamily="34" charset="0"/>
              </a:rPr>
              <a:t> at </a:t>
            </a:r>
            <a:r>
              <a:rPr lang="de-DE" altLang="de-DE" sz="1100" kern="0" err="1">
                <a:latin typeface="Arial" panose="020B0604020202020204" pitchFamily="34" charset="0"/>
              </a:rPr>
              <a:t>company</a:t>
            </a:r>
            <a:r>
              <a:rPr lang="de-DE" altLang="de-DE" sz="1100" kern="0">
                <a:latin typeface="Arial" panose="020B0604020202020204" pitchFamily="34" charset="0"/>
              </a:rPr>
              <a:t> </a:t>
            </a:r>
            <a:r>
              <a:rPr lang="de-DE" altLang="de-DE" sz="1100" kern="0" err="1">
                <a:latin typeface="Arial" panose="020B0604020202020204" pitchFamily="34" charset="0"/>
              </a:rPr>
              <a:t>level</a:t>
            </a:r>
            <a:endParaRPr lang="de-DE" altLang="de-DE" sz="1100" ker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9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24BD8B1-D660-43D8-C155-031D3AC35F4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0225" y="267494"/>
            <a:ext cx="6274023" cy="360040"/>
          </a:xfrm>
        </p:spPr>
        <p:txBody>
          <a:bodyPr anchor="b"/>
          <a:lstStyle/>
          <a:p>
            <a:r>
              <a:rPr lang="de-DE"/>
              <a:t>AIT AI Task Force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76496F-6A75-1C2A-57E2-BF23D9E67E87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4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4310BB0-804B-C420-8385-F9F9B5E143A4}"/>
              </a:ext>
            </a:extLst>
          </p:cNvPr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F644474-040E-2BF0-7B13-29CD31B237D3}"/>
              </a:ext>
            </a:extLst>
          </p:cNvPr>
          <p:cNvSpPr>
            <a:spLocks noGrp="1" noChangeArrowheads="1"/>
          </p:cNvSpPr>
          <p:nvPr>
            <p:ph sz="quarter" idx="12"/>
            <p:custDataLst>
              <p:tags r:id="rId4"/>
            </p:custDataLst>
          </p:nvPr>
        </p:nvSpPr>
        <p:spPr bwMode="auto">
          <a:xfrm>
            <a:off x="528434" y="1230132"/>
            <a:ext cx="2747422" cy="288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1050" b="1"/>
              <a:t>Short-Term Goals</a:t>
            </a:r>
            <a:r>
              <a:rPr lang="en-US" sz="1050"/>
              <a:t>:</a:t>
            </a:r>
          </a:p>
          <a:p>
            <a:pPr marL="0" indent="0">
              <a:buNone/>
            </a:pPr>
            <a:endParaRPr lang="en-US" sz="1050"/>
          </a:p>
          <a:p>
            <a:pPr marL="477837" indent="-285750">
              <a:buFont typeface="Arial" panose="020B0604020202020204" pitchFamily="34" charset="0"/>
              <a:buChar char="•"/>
            </a:pPr>
            <a:r>
              <a:rPr lang="en-US" sz="1050" b="1" kern="0"/>
              <a:t>Community Building</a:t>
            </a:r>
            <a:r>
              <a:rPr lang="en-US" sz="1050" kern="0"/>
              <a:t>: Create a platform for employees to exchange experiences, share success stories, and provide updates on AI initiatives​​.</a:t>
            </a:r>
            <a:endParaRPr lang="en-US" sz="1050" b="1"/>
          </a:p>
          <a:p>
            <a:pPr marL="477837" indent="-285750">
              <a:buFont typeface="Arial" panose="020B0604020202020204" pitchFamily="34" charset="0"/>
              <a:buChar char="•"/>
            </a:pPr>
            <a:r>
              <a:rPr lang="en-US" sz="1050" b="1"/>
              <a:t>Evaluate IT Infrastructure</a:t>
            </a:r>
            <a:r>
              <a:rPr lang="en-US" sz="1050"/>
              <a:t>: Assess and upgrade IT infrastructure to support AI implementations, including hardware, software, and network capabilities​​.</a:t>
            </a:r>
          </a:p>
          <a:p>
            <a:pPr marL="477837" indent="-285750">
              <a:buFont typeface="Arial" panose="020B0604020202020204" pitchFamily="34" charset="0"/>
              <a:buChar char="•"/>
            </a:pPr>
            <a:r>
              <a:rPr lang="en-US" sz="1050" b="1"/>
              <a:t>Test AI Tools</a:t>
            </a:r>
            <a:r>
              <a:rPr lang="en-US" sz="1050"/>
              <a:t>: Pilot various AI tools, gather feedback, and establish usage standards​​.</a:t>
            </a:r>
          </a:p>
        </p:txBody>
      </p:sp>
      <p:sp>
        <p:nvSpPr>
          <p:cNvPr id="8" name="Untertitel 1">
            <a:extLst>
              <a:ext uri="{FF2B5EF4-FFF2-40B4-BE49-F238E27FC236}">
                <a16:creationId xmlns:a16="http://schemas.microsoft.com/office/drawing/2014/main" id="{D8E3D5C1-B1B2-76D5-E387-1366216B1B90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30225" y="707397"/>
            <a:ext cx="8080375" cy="218065"/>
          </a:xfrm>
        </p:spPr>
        <p:txBody>
          <a:bodyPr/>
          <a:lstStyle/>
          <a:p>
            <a:r>
              <a:rPr lang="en-US"/>
              <a:t>AI Roadmap</a:t>
            </a:r>
            <a:endParaRPr lang="de-DE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D15EF2B-5A79-92FC-6C76-F61352324C18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69196" y="1230132"/>
            <a:ext cx="2747422" cy="288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050" b="1" kern="0"/>
              <a:t>Mid-Term Goals</a:t>
            </a:r>
            <a:r>
              <a:rPr lang="en-US" sz="1050" kern="0"/>
              <a:t>:</a:t>
            </a:r>
          </a:p>
          <a:p>
            <a:pPr marL="0" indent="0">
              <a:buFont typeface="Arial" charset="0"/>
              <a:buNone/>
            </a:pPr>
            <a:endParaRPr lang="en-US" sz="1050" kern="0"/>
          </a:p>
          <a:p>
            <a:pPr marL="477837" indent="-285750">
              <a:buFont typeface="Arial" panose="020B0604020202020204" pitchFamily="34" charset="0"/>
              <a:buChar char="•"/>
            </a:pPr>
            <a:r>
              <a:rPr lang="en-US" sz="1050" b="1" kern="0"/>
              <a:t>Ethical Guidelines</a:t>
            </a:r>
            <a:r>
              <a:rPr lang="en-US" sz="1050" kern="0"/>
              <a:t>: Establish ethical guidelines for AI use, focusing on data privacy, bias mitigation, transparency, and accountability​​.</a:t>
            </a:r>
          </a:p>
          <a:p>
            <a:pPr marL="477837" indent="-285750">
              <a:buFont typeface="Arial" panose="020B0604020202020204" pitchFamily="34" charset="0"/>
              <a:buChar char="•"/>
            </a:pPr>
            <a:r>
              <a:rPr lang="en-US" sz="1050" b="1"/>
              <a:t>Data Policy Review</a:t>
            </a:r>
            <a:r>
              <a:rPr lang="en-US" sz="1050"/>
              <a:t>: Discuss data collection, storage, classification, usage, and deletion policies to ensure data quality and security​​.</a:t>
            </a:r>
            <a:endParaRPr lang="en-US" sz="1050" kern="0"/>
          </a:p>
          <a:p>
            <a:pPr marL="477837" indent="-285750">
              <a:buFont typeface="Arial" panose="020B0604020202020204" pitchFamily="34" charset="0"/>
              <a:buChar char="•"/>
            </a:pPr>
            <a:r>
              <a:rPr lang="en-US" sz="1050" b="1" kern="0"/>
              <a:t>Skill Development</a:t>
            </a:r>
            <a:r>
              <a:rPr lang="en-US" sz="1050" kern="0"/>
              <a:t>: Identify skill gaps and develop training programs for employees at different levels on technical, ethical, and legal aspects of AI​​.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E266C30-2772-19C7-E0B7-CAE87B2D507D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09958" y="1230132"/>
            <a:ext cx="2747422" cy="202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050" b="1" kern="0"/>
              <a:t>Long-Term Goals</a:t>
            </a:r>
            <a:r>
              <a:rPr lang="en-US" sz="1050" kern="0"/>
              <a:t>:</a:t>
            </a:r>
          </a:p>
          <a:p>
            <a:pPr marL="0" indent="0">
              <a:buFont typeface="Arial" charset="0"/>
              <a:buNone/>
            </a:pPr>
            <a:endParaRPr lang="en-US" sz="1050" kern="0"/>
          </a:p>
          <a:p>
            <a:pPr marL="477837" indent="-285750">
              <a:buFont typeface="Arial" panose="020B0604020202020204" pitchFamily="34" charset="0"/>
              <a:buChar char="•"/>
            </a:pPr>
            <a:r>
              <a:rPr lang="en-US" sz="1050" b="1" kern="0"/>
              <a:t>Stakeholder Engagement</a:t>
            </a:r>
            <a:r>
              <a:rPr lang="en-US" sz="1050" kern="0"/>
              <a:t>: Engage with various stakeholders including employees, customers, and partners to understand their needs and concerns related to AI​​.</a:t>
            </a:r>
          </a:p>
          <a:p>
            <a:pPr marL="477837" indent="-285750">
              <a:buFont typeface="Arial" panose="020B0604020202020204" pitchFamily="34" charset="0"/>
              <a:buChar char="•"/>
            </a:pPr>
            <a:r>
              <a:rPr lang="en-US" sz="1050" b="1" kern="0"/>
              <a:t>Scalability Planning</a:t>
            </a:r>
            <a:r>
              <a:rPr lang="en-US" sz="1050" kern="0"/>
              <a:t>: Plan for the scalability of AI solutions, ensuring they can grow and evolve with the company’s needs​​.</a:t>
            </a:r>
          </a:p>
        </p:txBody>
      </p:sp>
    </p:spTree>
    <p:extLst>
      <p:ext uri="{BB962C8B-B14F-4D97-AF65-F5344CB8AC3E}">
        <p14:creationId xmlns:p14="http://schemas.microsoft.com/office/powerpoint/2010/main" val="4142917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0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altLang="de-DE" sz="3600" noProof="0"/>
              <a:t>AI @ AIT</a:t>
            </a:r>
            <a:endParaRPr lang="en-GB" altLang="de-DE" noProof="0"/>
          </a:p>
        </p:txBody>
      </p:sp>
      <p:sp>
        <p:nvSpPr>
          <p:cNvPr id="12290" name="Untertitel 11"/>
          <p:cNvSpPr>
            <a:spLocks noGrp="1"/>
          </p:cNvSpPr>
          <p:nvPr>
            <p:ph type="subTitle" sz="quarter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r>
              <a:rPr lang="de-DE" altLang="de-DE" noProof="0" err="1"/>
              <a:t>Overview</a:t>
            </a:r>
            <a:r>
              <a:rPr lang="de-DE" altLang="de-DE" noProof="0"/>
              <a:t> of Artificial Intelligence Research at</a:t>
            </a:r>
          </a:p>
          <a:p>
            <a:pPr>
              <a:buFont typeface="Wingdings" charset="2"/>
              <a:buNone/>
            </a:pPr>
            <a:r>
              <a:rPr lang="de-DE" altLang="de-DE"/>
              <a:t>AIT Austrian Institute of Technology</a:t>
            </a: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  <a:p>
            <a:pPr>
              <a:buFont typeface="Wingdings" charset="2"/>
              <a:buNone/>
            </a:pPr>
            <a:endParaRPr lang="en-GB" altLang="de-DE" noProof="0"/>
          </a:p>
        </p:txBody>
      </p:sp>
    </p:spTree>
    <p:extLst>
      <p:ext uri="{BB962C8B-B14F-4D97-AF65-F5344CB8AC3E}">
        <p14:creationId xmlns:p14="http://schemas.microsoft.com/office/powerpoint/2010/main" val="708700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1D2E5F3-15B0-F42C-A101-D504F5AD95CF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08049" y="699542"/>
            <a:ext cx="8080375" cy="218065"/>
          </a:xfrm>
        </p:spPr>
        <p:txBody>
          <a:bodyPr/>
          <a:lstStyle/>
          <a:p>
            <a:r>
              <a:rPr lang="de-DE"/>
              <a:t>Centers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C66870-5B7F-F967-428C-D4519384666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8048" y="267494"/>
            <a:ext cx="6274023" cy="720080"/>
          </a:xfrm>
        </p:spPr>
        <p:txBody>
          <a:bodyPr/>
          <a:lstStyle/>
          <a:p>
            <a:r>
              <a:rPr lang="de-DE"/>
              <a:t>AI @ AIT</a:t>
            </a:r>
          </a:p>
        </p:txBody>
      </p:sp>
      <p:pic>
        <p:nvPicPr>
          <p:cNvPr id="8" name="Inhaltsplatzhalter 7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E9D3A11C-2E1F-F39E-7EA4-4670B092F8B7}"/>
              </a:ext>
            </a:extLst>
          </p:cNvPr>
          <p:cNvPicPr>
            <a:picLocks noGrp="1" noChangeAspect="1"/>
          </p:cNvPicPr>
          <p:nvPr>
            <p:ph sz="quarter" idx="12"/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923928" y="1108844"/>
            <a:ext cx="5193906" cy="2304064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E10554-7C9D-F5CB-530D-53865298844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6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A196DE-6E38-BA95-C3FE-28E87F3EB2A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4E6F41-5611-3C8A-CF07-FF4C0DD729BE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306257" y="1119103"/>
            <a:ext cx="3113616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/>
              <a:t>Center </a:t>
            </a:r>
            <a:r>
              <a:rPr lang="de-DE" b="1" err="1"/>
              <a:t>for</a:t>
            </a:r>
            <a:r>
              <a:rPr lang="de-DE" b="1"/>
              <a:t> Energy</a:t>
            </a:r>
            <a:r>
              <a:rPr lang="de-DE"/>
              <a:t>: Focus on innovative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systems</a:t>
            </a:r>
            <a:r>
              <a:rPr lang="de-DE"/>
              <a:t>, </a:t>
            </a:r>
            <a:r>
              <a:rPr lang="de-DE" err="1"/>
              <a:t>renewable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integration</a:t>
            </a:r>
            <a:r>
              <a:rPr lang="de-DE"/>
              <a:t>, and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market</a:t>
            </a:r>
            <a:r>
              <a:rPr lang="de-DE"/>
              <a:t> </a:t>
            </a:r>
            <a:r>
              <a:rPr lang="de-DE" err="1"/>
              <a:t>policies</a:t>
            </a:r>
            <a:r>
              <a:rPr lang="de-DE"/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/>
              <a:t>Center </a:t>
            </a:r>
            <a:r>
              <a:rPr lang="de-DE" b="1" err="1"/>
              <a:t>for</a:t>
            </a:r>
            <a:r>
              <a:rPr lang="de-DE" b="1"/>
              <a:t> Digital Safety &amp; Security</a:t>
            </a:r>
            <a:r>
              <a:rPr lang="de-DE"/>
              <a:t>: </a:t>
            </a:r>
            <a:r>
              <a:rPr lang="de-DE" err="1"/>
              <a:t>Develops</a:t>
            </a:r>
            <a:r>
              <a:rPr lang="de-DE"/>
              <a:t> </a:t>
            </a:r>
            <a:r>
              <a:rPr lang="de-DE" err="1"/>
              <a:t>technologies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cybersecurity</a:t>
            </a:r>
            <a:r>
              <a:rPr lang="de-DE"/>
              <a:t>, digital </a:t>
            </a:r>
            <a:r>
              <a:rPr lang="de-DE" err="1"/>
              <a:t>privacy</a:t>
            </a:r>
            <a:r>
              <a:rPr lang="de-DE"/>
              <a:t>, and </a:t>
            </a:r>
            <a:r>
              <a:rPr lang="de-DE" err="1"/>
              <a:t>secure</a:t>
            </a:r>
            <a:r>
              <a:rPr lang="de-DE"/>
              <a:t> </a:t>
            </a:r>
            <a:r>
              <a:rPr lang="de-DE" err="1"/>
              <a:t>communications</a:t>
            </a:r>
            <a:r>
              <a:rPr lang="de-DE"/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38C8A04-1491-0976-8C98-D0CC4783FE56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auto">
          <a:xfrm>
            <a:off x="306257" y="2187317"/>
            <a:ext cx="340363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/>
              <a:t>Center </a:t>
            </a:r>
            <a:r>
              <a:rPr lang="de-DE" b="1" err="1"/>
              <a:t>for</a:t>
            </a:r>
            <a:r>
              <a:rPr lang="de-DE" b="1"/>
              <a:t> Health &amp; </a:t>
            </a:r>
            <a:r>
              <a:rPr lang="de-DE" b="1" err="1"/>
              <a:t>Bioresources</a:t>
            </a:r>
            <a:r>
              <a:rPr lang="de-DE"/>
              <a:t>: </a:t>
            </a:r>
            <a:r>
              <a:rPr lang="de-DE" err="1"/>
              <a:t>Specializes</a:t>
            </a:r>
            <a:r>
              <a:rPr lang="de-DE"/>
              <a:t> in </a:t>
            </a:r>
            <a:r>
              <a:rPr lang="de-DE" err="1"/>
              <a:t>health</a:t>
            </a:r>
            <a:r>
              <a:rPr lang="de-DE"/>
              <a:t> </a:t>
            </a:r>
            <a:r>
              <a:rPr lang="de-DE" err="1"/>
              <a:t>technologies</a:t>
            </a:r>
            <a:r>
              <a:rPr lang="de-DE"/>
              <a:t>, </a:t>
            </a:r>
            <a:r>
              <a:rPr lang="de-DE" err="1"/>
              <a:t>bioresources</a:t>
            </a:r>
            <a:r>
              <a:rPr lang="de-DE"/>
              <a:t>, and </a:t>
            </a:r>
            <a:r>
              <a:rPr lang="de-DE" err="1"/>
              <a:t>molecular</a:t>
            </a:r>
            <a:r>
              <a:rPr lang="de-DE"/>
              <a:t> </a:t>
            </a:r>
            <a:r>
              <a:rPr lang="de-DE" err="1"/>
              <a:t>diagnostics</a:t>
            </a:r>
            <a:r>
              <a:rPr lang="de-DE"/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/>
              <a:t>Center </a:t>
            </a:r>
            <a:r>
              <a:rPr lang="de-DE" b="1" err="1"/>
              <a:t>for</a:t>
            </a:r>
            <a:r>
              <a:rPr lang="de-DE" b="1"/>
              <a:t> Vision, Automation &amp; Control</a:t>
            </a:r>
            <a:r>
              <a:rPr lang="de-DE"/>
              <a:t>: Works on </a:t>
            </a:r>
            <a:r>
              <a:rPr lang="de-DE" err="1"/>
              <a:t>automation</a:t>
            </a:r>
            <a:r>
              <a:rPr lang="de-DE"/>
              <a:t>, </a:t>
            </a:r>
            <a:r>
              <a:rPr lang="de-DE" err="1"/>
              <a:t>robotics</a:t>
            </a:r>
            <a:r>
              <a:rPr lang="de-DE"/>
              <a:t>, and </a:t>
            </a:r>
            <a:r>
              <a:rPr lang="de-DE" err="1"/>
              <a:t>advanced</a:t>
            </a:r>
            <a:r>
              <a:rPr lang="de-DE"/>
              <a:t> </a:t>
            </a:r>
            <a:r>
              <a:rPr lang="de-DE" err="1"/>
              <a:t>control</a:t>
            </a:r>
            <a:r>
              <a:rPr lang="de-DE"/>
              <a:t> </a:t>
            </a:r>
            <a:r>
              <a:rPr lang="de-DE" err="1"/>
              <a:t>systems</a:t>
            </a:r>
            <a:r>
              <a:rPr lang="de-DE"/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/>
              <a:t>Center </a:t>
            </a:r>
            <a:r>
              <a:rPr lang="de-DE" b="1" err="1"/>
              <a:t>for</a:t>
            </a:r>
            <a:r>
              <a:rPr lang="de-DE" b="1"/>
              <a:t> Technology Experience</a:t>
            </a:r>
            <a:r>
              <a:rPr lang="de-DE"/>
              <a:t>: </a:t>
            </a:r>
            <a:r>
              <a:rPr lang="de-DE" err="1"/>
              <a:t>Enhances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experience</a:t>
            </a:r>
            <a:r>
              <a:rPr lang="de-DE"/>
              <a:t> </a:t>
            </a:r>
            <a:r>
              <a:rPr lang="de-DE" err="1"/>
              <a:t>through</a:t>
            </a:r>
            <a:r>
              <a:rPr lang="de-DE"/>
              <a:t> </a:t>
            </a:r>
            <a:r>
              <a:rPr lang="de-DE" err="1"/>
              <a:t>technology</a:t>
            </a:r>
            <a:r>
              <a:rPr lang="de-DE"/>
              <a:t> </a:t>
            </a:r>
            <a:r>
              <a:rPr lang="de-DE" err="1"/>
              <a:t>interaction</a:t>
            </a:r>
            <a:r>
              <a:rPr lang="de-DE"/>
              <a:t> </a:t>
            </a:r>
            <a:r>
              <a:rPr lang="de-DE" err="1"/>
              <a:t>research</a:t>
            </a:r>
            <a:r>
              <a:rPr lang="de-DE"/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/>
              <a:t>Center </a:t>
            </a:r>
            <a:r>
              <a:rPr lang="de-DE" b="1" err="1"/>
              <a:t>for</a:t>
            </a:r>
            <a:r>
              <a:rPr lang="de-DE" b="1"/>
              <a:t> Mobility Systems</a:t>
            </a:r>
            <a:r>
              <a:rPr lang="de-DE"/>
              <a:t>: </a:t>
            </a:r>
            <a:r>
              <a:rPr lang="de-DE" err="1"/>
              <a:t>Focuses</a:t>
            </a:r>
            <a:r>
              <a:rPr lang="de-DE"/>
              <a:t> on </a:t>
            </a:r>
            <a:r>
              <a:rPr lang="de-DE" err="1"/>
              <a:t>sustainable</a:t>
            </a:r>
            <a:r>
              <a:rPr lang="de-DE"/>
              <a:t> </a:t>
            </a:r>
            <a:r>
              <a:rPr lang="de-DE" err="1"/>
              <a:t>transportation</a:t>
            </a:r>
            <a:r>
              <a:rPr lang="de-DE"/>
              <a:t>, </a:t>
            </a:r>
            <a:r>
              <a:rPr lang="de-DE" err="1"/>
              <a:t>traffic</a:t>
            </a:r>
            <a:r>
              <a:rPr lang="de-DE"/>
              <a:t> </a:t>
            </a:r>
            <a:r>
              <a:rPr lang="de-DE" err="1"/>
              <a:t>safety</a:t>
            </a:r>
            <a:r>
              <a:rPr lang="de-DE"/>
              <a:t>, and intelligent </a:t>
            </a:r>
            <a:r>
              <a:rPr lang="de-DE" err="1"/>
              <a:t>mobility</a:t>
            </a:r>
            <a:r>
              <a:rPr lang="de-DE"/>
              <a:t> </a:t>
            </a:r>
            <a:r>
              <a:rPr lang="de-DE" err="1"/>
              <a:t>solutions</a:t>
            </a:r>
            <a:r>
              <a:rPr lang="de-DE"/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/>
              <a:t>Center </a:t>
            </a:r>
            <a:r>
              <a:rPr lang="de-DE" b="1" err="1"/>
              <a:t>for</a:t>
            </a:r>
            <a:r>
              <a:rPr lang="de-DE" b="1"/>
              <a:t> Innovation Systems &amp; Policy</a:t>
            </a:r>
            <a:r>
              <a:rPr lang="de-DE"/>
              <a:t>: </a:t>
            </a:r>
            <a:r>
              <a:rPr lang="de-DE" err="1"/>
              <a:t>Provides</a:t>
            </a:r>
            <a:r>
              <a:rPr lang="de-DE"/>
              <a:t> </a:t>
            </a:r>
            <a:r>
              <a:rPr lang="de-DE" err="1"/>
              <a:t>strategic</a:t>
            </a:r>
            <a:r>
              <a:rPr lang="de-DE"/>
              <a:t> </a:t>
            </a:r>
            <a:r>
              <a:rPr lang="de-DE" err="1"/>
              <a:t>insights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innovation</a:t>
            </a:r>
            <a:r>
              <a:rPr lang="de-DE"/>
              <a:t> </a:t>
            </a:r>
            <a:r>
              <a:rPr lang="de-DE" err="1"/>
              <a:t>policies</a:t>
            </a:r>
            <a:r>
              <a:rPr lang="de-DE"/>
              <a:t> and </a:t>
            </a:r>
            <a:r>
              <a:rPr lang="de-DE" err="1"/>
              <a:t>system</a:t>
            </a:r>
            <a:r>
              <a:rPr lang="de-DE"/>
              <a:t> </a:t>
            </a:r>
            <a:r>
              <a:rPr lang="de-DE" err="1"/>
              <a:t>transformations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292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1D2E5F3-15B0-F42C-A101-D504F5AD95CF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08049" y="699542"/>
            <a:ext cx="8080375" cy="218065"/>
          </a:xfrm>
        </p:spPr>
        <p:txBody>
          <a:bodyPr/>
          <a:lstStyle/>
          <a:p>
            <a:r>
              <a:rPr lang="de-DE"/>
              <a:t>Center </a:t>
            </a:r>
            <a:r>
              <a:rPr lang="de-DE" err="1"/>
              <a:t>for</a:t>
            </a:r>
            <a:r>
              <a:rPr lang="de-DE"/>
              <a:t> Energy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C66870-5B7F-F967-428C-D4519384666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8048" y="267494"/>
            <a:ext cx="6274023" cy="720080"/>
          </a:xfrm>
        </p:spPr>
        <p:txBody>
          <a:bodyPr/>
          <a:lstStyle/>
          <a:p>
            <a:r>
              <a:rPr lang="de-DE"/>
              <a:t>AI @ AIT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E10554-7C9D-F5CB-530D-53865298844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7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A196DE-6E38-BA95-C3FE-28E87F3EB2A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0C354A9-122E-F668-668D-DB6EECAD7D6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35896" y="981676"/>
            <a:ext cx="5325201" cy="206161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FE10839-80A9-0AA7-DBC6-B1EF4845DAB5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313101" y="1089293"/>
            <a:ext cx="2890748" cy="34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de-DE" sz="1050" b="1" kern="0">
                <a:solidFill>
                  <a:schemeClr val="tx1"/>
                </a:solidFill>
              </a:rPr>
              <a:t>AI Research Topics: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endParaRPr lang="de-DE" sz="300" b="1" kern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Machine-Learning in Power Systems: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US" sz="1050" kern="0">
                <a:solidFill>
                  <a:schemeClr val="tx1"/>
                </a:solidFill>
              </a:rPr>
              <a:t>Federated learning for distribution system state estimation.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US" sz="1050" kern="0">
                <a:solidFill>
                  <a:schemeClr val="tx1"/>
                </a:solidFill>
              </a:rPr>
              <a:t>Short-term forecasting and diagnostics.</a:t>
            </a:r>
            <a:endParaRPr lang="en-US" sz="105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Cyber-Physical Digital Twins: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US" sz="1050" kern="0">
                <a:solidFill>
                  <a:schemeClr val="tx1"/>
                </a:solidFill>
              </a:rPr>
              <a:t>Real-time simulation and virtualization.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US" sz="1050" kern="0">
                <a:solidFill>
                  <a:schemeClr val="tx1"/>
                </a:solidFill>
              </a:rPr>
              <a:t>Advanced testing and validation in large-scale simulations.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050" b="1" kern="0">
                <a:solidFill>
                  <a:schemeClr val="tx1"/>
                </a:solidFill>
              </a:rPr>
              <a:t>High-Performance Computing: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US" sz="1050" kern="0">
                <a:solidFill>
                  <a:schemeClr val="tx1"/>
                </a:solidFill>
              </a:rPr>
              <a:t>Scalable and efficient AI-based power system simulation.</a:t>
            </a:r>
          </a:p>
          <a:p>
            <a:pPr marL="534988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en-US" sz="1050" kern="0">
                <a:solidFill>
                  <a:schemeClr val="tx1"/>
                </a:solidFill>
              </a:rPr>
              <a:t>Automated deployment and configuration.</a:t>
            </a:r>
            <a:endParaRPr lang="de-DE" sz="1050" ker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de-DE" sz="1050" b="1" kern="0">
                <a:solidFill>
                  <a:schemeClr val="tx1"/>
                </a:solidFill>
              </a:rPr>
              <a:t>Contact:</a:t>
            </a:r>
          </a:p>
          <a:p>
            <a:pPr marL="450850" lvl="1" indent="-182563">
              <a:spcBef>
                <a:spcPts val="400"/>
              </a:spcBef>
              <a:buBlip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</a:buBlip>
            </a:pPr>
            <a:r>
              <a:rPr lang="de-DE" sz="900" kern="0">
                <a:solidFill>
                  <a:schemeClr val="tx2"/>
                </a:solidFill>
              </a:rPr>
              <a:t>Wolfgang.Hribernik@ait.ac.at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DE" sz="1050" kern="0">
              <a:solidFill>
                <a:schemeClr val="tx1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A7DFCB0-F7A1-708C-FDAC-21C4D03DFB1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831" y="3498367"/>
            <a:ext cx="3252551" cy="152478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326F80B-116D-39D8-C94D-F47C3D82757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940153" y="3185985"/>
            <a:ext cx="3402766" cy="152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38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52EB8BA8-F984-887B-7CDB-8FC5442701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986572" y="771550"/>
            <a:ext cx="2551007" cy="1843308"/>
          </a:xfrm>
          <a:prstGeom prst="rect">
            <a:avLst/>
          </a:prstGeom>
        </p:spPr>
      </p:pic>
      <p:sp>
        <p:nvSpPr>
          <p:cNvPr id="2" name="Untertitel 1">
            <a:extLst>
              <a:ext uri="{FF2B5EF4-FFF2-40B4-BE49-F238E27FC236}">
                <a16:creationId xmlns:a16="http://schemas.microsoft.com/office/drawing/2014/main" id="{E1D2E5F3-15B0-F42C-A101-D504F5AD95CF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08049" y="699542"/>
            <a:ext cx="8080375" cy="218065"/>
          </a:xfrm>
        </p:spPr>
        <p:txBody>
          <a:bodyPr/>
          <a:lstStyle/>
          <a:p>
            <a:r>
              <a:rPr lang="en-US"/>
              <a:t>Center for Digital Safety &amp; Security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C66870-5B7F-F967-428C-D45193846666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08048" y="267494"/>
            <a:ext cx="6274023" cy="720080"/>
          </a:xfrm>
        </p:spPr>
        <p:txBody>
          <a:bodyPr/>
          <a:lstStyle/>
          <a:p>
            <a:r>
              <a:rPr lang="de-DE"/>
              <a:t>AI @ AIT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E10554-7C9D-F5CB-530D-53865298844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8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A196DE-6E38-BA95-C3FE-28E87F3EB2A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2FE0CB-388C-8139-6DBB-87D2CA442151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auto">
          <a:xfrm>
            <a:off x="313101" y="1089293"/>
            <a:ext cx="2890748" cy="334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de-DE" sz="1050" b="1" kern="0">
                <a:solidFill>
                  <a:schemeClr val="tx1"/>
                </a:solidFill>
              </a:rPr>
              <a:t>AI Research Topics: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endParaRPr lang="de-DE" sz="30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sz="1050" b="1" kern="0">
                <a:solidFill>
                  <a:schemeClr val="tx1"/>
                </a:solidFill>
              </a:rPr>
              <a:t>NLP: </a:t>
            </a:r>
            <a:r>
              <a:rPr lang="de-DE" sz="1050" kern="0">
                <a:solidFill>
                  <a:schemeClr val="tx1"/>
                </a:solidFill>
              </a:rPr>
              <a:t>Desinformation, public security</a:t>
            </a:r>
          </a:p>
          <a:p>
            <a:pPr>
              <a:spcBef>
                <a:spcPts val="400"/>
              </a:spcBef>
            </a:pPr>
            <a:endParaRPr lang="de-DE" sz="300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sz="1050" b="1" kern="0">
                <a:solidFill>
                  <a:schemeClr val="tx1"/>
                </a:solidFill>
              </a:rPr>
              <a:t>Audio Analytics: </a:t>
            </a:r>
            <a:r>
              <a:rPr lang="de-DE" sz="1050" kern="0">
                <a:solidFill>
                  <a:schemeClr val="tx1"/>
                </a:solidFill>
              </a:rPr>
              <a:t>detecting events, generated contet, manipulations</a:t>
            </a:r>
          </a:p>
          <a:p>
            <a:pPr>
              <a:spcBef>
                <a:spcPts val="400"/>
              </a:spcBef>
            </a:pPr>
            <a:endParaRPr lang="de-DE" sz="300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sz="1050" b="1" kern="0">
                <a:solidFill>
                  <a:schemeClr val="tx1"/>
                </a:solidFill>
              </a:rPr>
              <a:t>Computer Vision: </a:t>
            </a:r>
            <a:r>
              <a:rPr lang="de-DE" sz="1050" kern="0">
                <a:solidFill>
                  <a:schemeClr val="tx1"/>
                </a:solidFill>
              </a:rPr>
              <a:t>analyzing generated content, manipulations, object detection/tracking</a:t>
            </a:r>
          </a:p>
          <a:p>
            <a:pPr>
              <a:spcBef>
                <a:spcPts val="400"/>
              </a:spcBef>
            </a:pPr>
            <a:endParaRPr lang="de-DE" sz="300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sz="1050" b="1" kern="0">
                <a:solidFill>
                  <a:schemeClr val="tx1"/>
                </a:solidFill>
              </a:rPr>
              <a:t>Neuro-symbolic AI: </a:t>
            </a:r>
            <a:r>
              <a:rPr lang="de-DE" sz="1050" kern="0">
                <a:solidFill>
                  <a:schemeClr val="tx1"/>
                </a:solidFill>
              </a:rPr>
              <a:t>information modelling, fusion of multi ML-model results</a:t>
            </a:r>
          </a:p>
          <a:p>
            <a:pPr>
              <a:spcBef>
                <a:spcPts val="400"/>
              </a:spcBef>
            </a:pPr>
            <a:endParaRPr lang="de-DE" sz="300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sz="1050" b="1" kern="0">
                <a:solidFill>
                  <a:schemeClr val="tx1"/>
                </a:solidFill>
              </a:rPr>
              <a:t>Geo-spatial Analytics: </a:t>
            </a:r>
            <a:r>
              <a:rPr lang="de-DE" sz="1050" kern="0">
                <a:solidFill>
                  <a:schemeClr val="tx1"/>
                </a:solidFill>
              </a:rPr>
              <a:t>marine traffic, crowd flows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DE" sz="1050" ker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de-DE" sz="1050" b="1" kern="0">
                <a:solidFill>
                  <a:schemeClr val="tx1"/>
                </a:solidFill>
              </a:rPr>
              <a:t>Contact:</a:t>
            </a:r>
          </a:p>
          <a:p>
            <a:pPr marL="450850" lvl="1" indent="-182563">
              <a:spcBef>
                <a:spcPts val="400"/>
              </a:spcBef>
              <a:buBlip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</a:buBlip>
            </a:pPr>
            <a:r>
              <a:rPr lang="de-DE" sz="900" kern="0">
                <a:solidFill>
                  <a:schemeClr val="tx2"/>
                </a:solidFill>
              </a:rPr>
              <a:t>Helmut.Leopold@ait.ac.at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DE" sz="1050" kern="0">
              <a:solidFill>
                <a:schemeClr val="tx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A394B65-48E4-B68A-8B21-EB11615E3F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353004" y="1635646"/>
            <a:ext cx="4922063" cy="330360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CF94561-1F0E-4557-BCE2-C075A63E65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967848" y="2654584"/>
            <a:ext cx="1863051" cy="106949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D170F09-FFE3-B646-F67E-FBA05C12CE4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846962" y="2752390"/>
            <a:ext cx="982250" cy="68311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74CB324-AA11-78F6-6D54-9140C738AED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031064" y="488617"/>
            <a:ext cx="1616827" cy="9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3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1D2E5F3-15B0-F42C-A101-D504F5AD95CF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08049" y="699542"/>
            <a:ext cx="8080375" cy="218065"/>
          </a:xfrm>
        </p:spPr>
        <p:txBody>
          <a:bodyPr/>
          <a:lstStyle/>
          <a:p>
            <a:r>
              <a:rPr lang="en-US"/>
              <a:t>Center for Vision, Automation &amp; Control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C66870-5B7F-F967-428C-D4519384666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8048" y="267494"/>
            <a:ext cx="6274023" cy="720080"/>
          </a:xfrm>
        </p:spPr>
        <p:txBody>
          <a:bodyPr/>
          <a:lstStyle/>
          <a:p>
            <a:r>
              <a:rPr lang="de-DE"/>
              <a:t>AI @ AIT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E10554-7C9D-F5CB-530D-53865298844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9</a:t>
            </a:fld>
            <a:endParaRPr lang="en-GB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3A196DE-6E38-BA95-C3FE-28E87F3EB2A9}"/>
              </a:ext>
            </a:extLst>
          </p:cNvPr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98FC4669-B5B2-424D-A5E6-D35A4A957E17}" type="datetime1">
              <a:rPr lang="en-GB" noProof="0" smtClean="0"/>
              <a:t>08/07/2024</a:t>
            </a:fld>
            <a:endParaRPr lang="en-GB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06C608-AC5D-4794-EA51-67BFEE18C7C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703999" y="1129191"/>
            <a:ext cx="2236153" cy="13100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F2FB5A4-9923-BAF6-DAB2-EF20B940DDB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879986" y="2569351"/>
            <a:ext cx="2057197" cy="8338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A9B166-9DEB-FF86-B3FF-9C5DF7F404D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08781" y="1129191"/>
            <a:ext cx="2663915" cy="15912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3885BB-7D81-0215-C204-11E7A62B259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90489" y="2903573"/>
            <a:ext cx="2500497" cy="110469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DE56A0-4009-A812-3662-B4350BDF62E2}"/>
              </a:ext>
            </a:extLst>
          </p:cNvPr>
          <p:cNvSpPr txBox="1"/>
          <p:nvPr>
            <p:custDataLst>
              <p:tags r:id="rId9"/>
            </p:custDataLst>
          </p:nvPr>
        </p:nvSpPr>
        <p:spPr bwMode="auto">
          <a:xfrm>
            <a:off x="313101" y="1089293"/>
            <a:ext cx="2890748" cy="33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de-DE" sz="1050" b="1" kern="0">
                <a:solidFill>
                  <a:schemeClr val="tx1"/>
                </a:solidFill>
              </a:rPr>
              <a:t>AI Research Topics: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endParaRPr lang="de-DE" sz="300" b="1" kern="0">
              <a:solidFill>
                <a:schemeClr val="tx1"/>
              </a:solidFill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sz="1050" b="1" kern="0">
                <a:solidFill>
                  <a:schemeClr val="tx1"/>
                </a:solidFill>
              </a:rPr>
              <a:t>Computer Vision:</a:t>
            </a:r>
            <a:endParaRPr lang="de-DE" sz="1050" kern="0">
              <a:solidFill>
                <a:schemeClr val="tx1"/>
              </a:solidFill>
            </a:endParaRP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High Performance Vision Systems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1050" kern="0">
                <a:solidFill>
                  <a:srgbClr val="000000"/>
                </a:solidFill>
              </a:rPr>
              <a:t>Surface quality inspection, security print authentication, Anomaly detection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Rich Photo</a:t>
            </a:r>
            <a:r>
              <a:rPr lang="en-US" sz="1050" kern="0">
                <a:solidFill>
                  <a:srgbClr val="000000"/>
                </a:solidFill>
              </a:rPr>
              <a:t>metric Stereo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>
              <a:spcBef>
                <a:spcPts val="400"/>
              </a:spcBef>
            </a:pPr>
            <a:endParaRPr lang="de-DE" sz="300" kern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spcBef>
                <a:spcPts val="400"/>
              </a:spcBef>
            </a:pPr>
            <a:endParaRPr lang="de-DE" sz="300" kern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de-DE" sz="1050" b="1" kern="0">
                <a:solidFill>
                  <a:schemeClr val="tx1"/>
                </a:solidFill>
              </a:rPr>
              <a:t>Autonomous Systems: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Robust multimodal perception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1050" kern="0">
                <a:solidFill>
                  <a:srgbClr val="000000"/>
                </a:solidFill>
              </a:rPr>
              <a:t>Sensor data Fusion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Localisation &amp; Mapping</a:t>
            </a:r>
          </a:p>
          <a:p>
            <a:pPr marL="534988" marR="0" lvl="1" indent="-28575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1050" kern="0">
                <a:solidFill>
                  <a:srgbClr val="000000"/>
                </a:solidFill>
              </a:rPr>
              <a:t>Scalable Senso System - Miniturization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DE" sz="1050" kern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de-DE" sz="1050" b="1" kern="0">
                <a:solidFill>
                  <a:schemeClr val="tx1"/>
                </a:solidFill>
              </a:rPr>
              <a:t>Contact:</a:t>
            </a:r>
          </a:p>
          <a:p>
            <a:pPr marL="450850" lvl="1" indent="-182563">
              <a:spcBef>
                <a:spcPts val="400"/>
              </a:spcBef>
              <a:buBlip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</a:buBlip>
            </a:pPr>
            <a:r>
              <a:rPr lang="de-DE" sz="900" kern="0">
                <a:solidFill>
                  <a:schemeClr val="tx2"/>
                </a:solidFill>
              </a:rPr>
              <a:t>Andreas.Vrabl@ait.ac.at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de-DE" sz="1050" ker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098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heme/theme1.xml><?xml version="1.0" encoding="utf-8"?>
<a:theme xmlns:a="http://schemas.openxmlformats.org/drawingml/2006/main" name="AIT_Power_Point_Vorlage-1">
  <a:themeElements>
    <a:clrScheme name="AIT RZ">
      <a:dk1>
        <a:srgbClr val="000000"/>
      </a:dk1>
      <a:lt1>
        <a:srgbClr val="FFFFFF"/>
      </a:lt1>
      <a:dk2>
        <a:srgbClr val="790B1A"/>
      </a:dk2>
      <a:lt2>
        <a:srgbClr val="FFFFFF"/>
      </a:lt2>
      <a:accent1>
        <a:srgbClr val="790B1A"/>
      </a:accent1>
      <a:accent2>
        <a:srgbClr val="5D6C74"/>
      </a:accent2>
      <a:accent3>
        <a:srgbClr val="40AA9B"/>
      </a:accent3>
      <a:accent4>
        <a:srgbClr val="330040"/>
      </a:accent4>
      <a:accent5>
        <a:srgbClr val="BDBDBD"/>
      </a:accent5>
      <a:accent6>
        <a:srgbClr val="000000"/>
      </a:accent6>
      <a:hlink>
        <a:srgbClr val="790B1A"/>
      </a:hlink>
      <a:folHlink>
        <a:srgbClr val="790B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 smtClean="0">
            <a:ln>
              <a:noFill/>
            </a:ln>
            <a:solidFill>
              <a:schemeClr val="accent2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noFill/>
        <a:ln w="1905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indent="0">
          <a:spcBef>
            <a:spcPts val="400"/>
          </a:spcBef>
          <a:buFont typeface="Arial" charset="0"/>
          <a:buNone/>
          <a:defRPr sz="1600" kern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ARC_BasisPPT_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4545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454545"/>
        </a:accent6>
        <a:hlink>
          <a:srgbClr val="A6173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IT_PPTMaster_16zu9_EN_170216" id="{1B95EC1C-B472-450A-8903-C98D4969BD52}" vid="{33B5C33D-DA2D-4FC3-AD9E-3EDC816E934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979b6f-c087-4339-ab97-e137a8ef01d0">
      <Terms xmlns="http://schemas.microsoft.com/office/infopath/2007/PartnerControls"/>
    </lcf76f155ced4ddcb4097134ff3c332f>
    <TaxCatchAll xmlns="c8ff71ad-0168-4af7-bb4a-596a2bf67e8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B23C0A248ABD4ABAEB6471717329A8" ma:contentTypeVersion="13" ma:contentTypeDescription="Create a new document." ma:contentTypeScope="" ma:versionID="3a6276814665f6bf95eb0d4e57e1e922">
  <xsd:schema xmlns:xsd="http://www.w3.org/2001/XMLSchema" xmlns:xs="http://www.w3.org/2001/XMLSchema" xmlns:p="http://schemas.microsoft.com/office/2006/metadata/properties" xmlns:ns2="ab979b6f-c087-4339-ab97-e137a8ef01d0" xmlns:ns3="c8ff71ad-0168-4af7-bb4a-596a2bf67e81" targetNamespace="http://schemas.microsoft.com/office/2006/metadata/properties" ma:root="true" ma:fieldsID="1d0de829b3e00d90af786a86429b4eae" ns2:_="" ns3:_="">
    <xsd:import namespace="ab979b6f-c087-4339-ab97-e137a8ef01d0"/>
    <xsd:import namespace="c8ff71ad-0168-4af7-bb4a-596a2bf67e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9b6f-c087-4339-ab97-e137a8ef01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d4a4384-8771-4db4-a8b8-df0fba6cdf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f71ad-0168-4af7-bb4a-596a2bf67e8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d58a787-c350-43d3-9510-d62be2d3487b}" ma:internalName="TaxCatchAll" ma:showField="CatchAllData" ma:web="c8ff71ad-0168-4af7-bb4a-596a2bf67e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4569E9-C61D-4256-B439-E939632D33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687CFF-5436-4548-BE24-CB82D4F459DE}">
  <ds:schemaRefs>
    <ds:schemaRef ds:uri="ab979b6f-c087-4339-ab97-e137a8ef01d0"/>
    <ds:schemaRef ds:uri="c8ff71ad-0168-4af7-bb4a-596a2bf67e8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08D0B62-06DF-409C-81C4-20500119394C}">
  <ds:schemaRefs>
    <ds:schemaRef ds:uri="ab979b6f-c087-4339-ab97-e137a8ef01d0"/>
    <ds:schemaRef ds:uri="c8ff71ad-0168-4af7-bb4a-596a2bf67e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AIT_PPTMaster_16zu9_EN_170216</Template>
  <TotalTime>0</TotalTime>
  <Application>Microsoft Office PowerPoint</Application>
  <PresentationFormat>On-screen Show (16:9)</PresentationFormat>
  <Slides>14</Slides>
  <Notes>3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AIT_Power_Point_Vorlage-1</vt:lpstr>
      <vt:lpstr>AI at the AIT Austrian Institute of Technology</vt:lpstr>
      <vt:lpstr>AI Task Force</vt:lpstr>
      <vt:lpstr>AIT AI Task Force</vt:lpstr>
      <vt:lpstr>AIT AI Task Force</vt:lpstr>
      <vt:lpstr>AI @ AIT</vt:lpstr>
      <vt:lpstr>AI @ AIT</vt:lpstr>
      <vt:lpstr>AI @ AIT</vt:lpstr>
      <vt:lpstr>AI @ AIT</vt:lpstr>
      <vt:lpstr>AI @ AIT</vt:lpstr>
      <vt:lpstr>AI @ AIT</vt:lpstr>
      <vt:lpstr>AI @ AIT</vt:lpstr>
      <vt:lpstr>AI @ AIT</vt:lpstr>
      <vt:lpstr>AI @ AIT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AIT Austrian Institute  of Technology</dc:title>
  <dc:creator>Spirit Software</dc:creator>
  <cp:revision>1</cp:revision>
  <cp:lastPrinted>2017-02-13T10:05:30Z</cp:lastPrinted>
  <dcterms:created xsi:type="dcterms:W3CDTF">2017-03-23T09:03:13Z</dcterms:created>
  <dcterms:modified xsi:type="dcterms:W3CDTF">2024-07-08T15:39:27Z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0x0101000FB23C0A248ABD4ABAEB6471717329A8</vt:lpwstr>
  </property>
  <property fmtid="{D5CDD505-2E9C-101B-9397-08002B2CF9AE}" pid="3" name="MediaServiceImageTags">
    <vt:lpwstr/>
  </property>
</Properties>
</file>